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32"/>
  </p:notesMasterIdLst>
  <p:sldIdLst>
    <p:sldId id="256" r:id="rId5"/>
    <p:sldId id="263" r:id="rId6"/>
    <p:sldId id="277" r:id="rId7"/>
    <p:sldId id="257" r:id="rId8"/>
    <p:sldId id="278" r:id="rId9"/>
    <p:sldId id="258" r:id="rId10"/>
    <p:sldId id="279" r:id="rId11"/>
    <p:sldId id="280" r:id="rId12"/>
    <p:sldId id="281" r:id="rId13"/>
    <p:sldId id="287" r:id="rId14"/>
    <p:sldId id="282" r:id="rId15"/>
    <p:sldId id="283" r:id="rId16"/>
    <p:sldId id="291" r:id="rId17"/>
    <p:sldId id="284" r:id="rId18"/>
    <p:sldId id="290" r:id="rId19"/>
    <p:sldId id="267" r:id="rId20"/>
    <p:sldId id="268" r:id="rId21"/>
    <p:sldId id="271" r:id="rId22"/>
    <p:sldId id="266" r:id="rId23"/>
    <p:sldId id="265" r:id="rId24"/>
    <p:sldId id="285" r:id="rId25"/>
    <p:sldId id="259" r:id="rId26"/>
    <p:sldId id="289" r:id="rId27"/>
    <p:sldId id="276" r:id="rId28"/>
    <p:sldId id="286" r:id="rId29"/>
    <p:sldId id="288" r:id="rId30"/>
    <p:sldId id="273" r:id="rId31"/>
  </p:sldIdLst>
  <p:sldSz cx="9144000" cy="5143500" type="screen16x9"/>
  <p:notesSz cx="6858000" cy="9144000"/>
  <p:embeddedFontLst>
    <p:embeddedFont>
      <p:font typeface="Comic Sans MS" panose="030F0702030302020204" pitchFamily="66" charset="0"/>
      <p:regular r:id="rId33"/>
      <p:bold r:id="rId34"/>
      <p:italic r:id="rId35"/>
      <p:boldItalic r:id="rId36"/>
    </p:embeddedFont>
    <p:embeddedFont>
      <p:font typeface="Kunstler Script" panose="030304020206070D0D06" pitchFamily="66" charset="0"/>
      <p:regular r:id="rId37"/>
    </p:embeddedFont>
    <p:embeddedFont>
      <p:font typeface="Lato" panose="020F0502020204030203" pitchFamily="34" charset="0"/>
      <p:regular r:id="rId38"/>
      <p:bold r:id="rId39"/>
      <p:italic r:id="rId40"/>
      <p:boldItalic r:id="rId41"/>
    </p:embeddedFont>
    <p:embeddedFont>
      <p:font typeface="Letter-join Print Plus 1" panose="02000805000000020003" charset="0"/>
      <p:regular r:id="rId42"/>
    </p:embeddedFont>
    <p:embeddedFont>
      <p:font typeface="Montserrat" panose="00000500000000000000" pitchFamily="2" charset="0"/>
      <p:regular r:id="rId43"/>
      <p:bold r:id="rId44"/>
      <p:italic r:id="rId45"/>
      <p:boldItalic r:id="rId46"/>
    </p:embeddedFont>
    <p:embeddedFont>
      <p:font typeface="Wingdings 3" panose="05040102010807070707" pitchFamily="18" charset="2"/>
      <p:regular r:id="rId4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3" roundtripDataSignature="AMtx7mg3ztFAkUxjB2a84mSA9LIMgXYiO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C0F2A3-5C55-04E1-3A92-F938003C4C0C}" v="5" dt="2026-06-23T14:40:19.633"/>
    <p1510:client id="{57F377D6-2A2F-4CBE-8EFE-B5793FFFF902}" v="98" dt="2026-06-23T14:49:58.507"/>
    <p1510:client id="{919CF540-E39E-44AB-967E-1833DC92EDE0}" v="288" dt="2026-06-23T15:13:57.2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34" autoAdjust="0"/>
    <p:restoredTop sz="94660"/>
  </p:normalViewPr>
  <p:slideViewPr>
    <p:cSldViewPr snapToGrid="0">
      <p:cViewPr varScale="1">
        <p:scale>
          <a:sx n="78" d="100"/>
          <a:sy n="78" d="100"/>
        </p:scale>
        <p:origin x="972" y="5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7.fntdata"/><Relationship Id="rId21" Type="http://schemas.openxmlformats.org/officeDocument/2006/relationships/slide" Target="slides/slide17.xml"/><Relationship Id="rId34" Type="http://schemas.openxmlformats.org/officeDocument/2006/relationships/font" Target="fonts/font2.fntdata"/><Relationship Id="rId42" Type="http://schemas.openxmlformats.org/officeDocument/2006/relationships/font" Target="fonts/font10.fntdata"/><Relationship Id="rId47" Type="http://schemas.openxmlformats.org/officeDocument/2006/relationships/font" Target="fonts/font15.fntdata"/><Relationship Id="rId55"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font" Target="fonts/font13.fntdata"/><Relationship Id="rId53" Type="http://customschemas.google.com/relationships/presentationmetadata" Target="metadata"/><Relationship Id="rId58"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12.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3.fntdata"/><Relationship Id="rId43" Type="http://schemas.openxmlformats.org/officeDocument/2006/relationships/font" Target="fonts/font11.fntdata"/><Relationship Id="rId56"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font" Target="fonts/font14.fntdata"/><Relationship Id="rId20" Type="http://schemas.openxmlformats.org/officeDocument/2006/relationships/slide" Target="slides/slide16.xml"/><Relationship Id="rId41" Type="http://schemas.openxmlformats.org/officeDocument/2006/relationships/font" Target="fonts/font9.fntdata"/><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4.fntdata"/><Relationship Id="rId5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7" name="Google Shape;57;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0" name="Google Shape;160;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1" name="Google Shape;131;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5" name="Google Shape;125;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7" name="Google Shape;77;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7" name="Google Shape;77;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8707914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2" name="Google Shape;172;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0753511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2" name="Google Shape;172;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257f2f96f24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257f2f96f24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Behaviour panel to show each picture and explain what each means. </a:t>
            </a:r>
            <a:endParaRPr/>
          </a:p>
          <a:p>
            <a:pPr marL="0" lvl="0" indent="0" algn="l" rtl="0">
              <a:spcBef>
                <a:spcPts val="0"/>
              </a:spcBef>
              <a:spcAft>
                <a:spcPts val="0"/>
              </a:spcAft>
              <a:buNone/>
            </a:pPr>
            <a:r>
              <a:rPr lang="en-GB"/>
              <a:t>Respect </a:t>
            </a:r>
            <a:endParaRPr/>
          </a:p>
          <a:p>
            <a:pPr marL="0" lvl="0" indent="0" algn="l" rtl="0">
              <a:spcBef>
                <a:spcPts val="0"/>
              </a:spcBef>
              <a:spcAft>
                <a:spcPts val="0"/>
              </a:spcAft>
              <a:buNone/>
            </a:pPr>
            <a:r>
              <a:rPr lang="en-GB"/>
              <a:t>Persevere </a:t>
            </a:r>
            <a:endParaRPr/>
          </a:p>
          <a:p>
            <a:pPr marL="0" lvl="0" indent="0" algn="l" rtl="0">
              <a:spcBef>
                <a:spcPts val="0"/>
              </a:spcBef>
              <a:spcAft>
                <a:spcPts val="0"/>
              </a:spcAft>
              <a:buNone/>
            </a:pPr>
            <a:r>
              <a:rPr lang="en-GB"/>
              <a:t>Collaborate</a:t>
            </a:r>
            <a:endParaRPr/>
          </a:p>
          <a:p>
            <a:pPr marL="0" lvl="0" indent="0" algn="l" rtl="0">
              <a:spcBef>
                <a:spcPts val="0"/>
              </a:spcBef>
              <a:spcAft>
                <a:spcPts val="0"/>
              </a:spcAft>
              <a:buNone/>
            </a:pPr>
            <a:r>
              <a:rPr lang="en-GB"/>
              <a:t>Persevere </a:t>
            </a:r>
            <a:endParaRPr/>
          </a:p>
          <a:p>
            <a:pPr marL="0" lvl="0" indent="0" algn="l" rtl="0">
              <a:spcBef>
                <a:spcPts val="0"/>
              </a:spcBef>
              <a:spcAft>
                <a:spcPts val="0"/>
              </a:spcAft>
              <a:buNone/>
            </a:pPr>
            <a:r>
              <a:rPr lang="en-GB"/>
              <a:t>Explain that each half term they can work towards achieving the badges associated to each value. Give respect as an example. </a:t>
            </a:r>
            <a:endParaRPr/>
          </a:p>
          <a:p>
            <a:pPr marL="0" lvl="0" indent="0" algn="l" rtl="0">
              <a:spcBef>
                <a:spcPts val="0"/>
              </a:spcBef>
              <a:spcAft>
                <a:spcPts val="0"/>
              </a:spcAft>
              <a:buNone/>
            </a:pPr>
            <a:r>
              <a:rPr lang="en-GB"/>
              <a:t>Ask what they think they should be?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4" name="Google Shape;64;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4" name="Google Shape;64;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1187204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257e838505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1" name="Google Shape;71;g257e8385055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257e838505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1" name="Google Shape;71;g257e8385055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5487597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7" name="Google Shape;77;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3089046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6" name="Google Shape;136;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2" name="Google Shape;142;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16"/>
          <p:cNvSpPr/>
          <p:nvPr/>
        </p:nvSpPr>
        <p:spPr>
          <a:xfrm>
            <a:off x="2749050" y="748800"/>
            <a:ext cx="3645900" cy="3645900"/>
          </a:xfrm>
          <a:prstGeom prst="rect">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 name="Google Shape;11;p16"/>
          <p:cNvSpPr/>
          <p:nvPr/>
        </p:nvSpPr>
        <p:spPr>
          <a:xfrm>
            <a:off x="2992950" y="992700"/>
            <a:ext cx="3158100" cy="3158100"/>
          </a:xfrm>
          <a:prstGeom prst="rect">
            <a:avLst/>
          </a:prstGeom>
          <a:noFill/>
          <a:ln w="28575" cap="flat" cmpd="sng">
            <a:solidFill>
              <a:schemeClr val="lt1"/>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 name="Google Shape;12;p16"/>
          <p:cNvSpPr txBox="1">
            <a:spLocks noGrp="1"/>
          </p:cNvSpPr>
          <p:nvPr>
            <p:ph type="ctrTitle"/>
          </p:nvPr>
        </p:nvSpPr>
        <p:spPr>
          <a:xfrm>
            <a:off x="3096250" y="1627200"/>
            <a:ext cx="2951400" cy="15843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Clr>
                <a:schemeClr val="lt1"/>
              </a:buClr>
              <a:buSzPts val="3200"/>
              <a:buFont typeface="Lato"/>
              <a:buNone/>
              <a:defRPr>
                <a:solidFill>
                  <a:schemeClr val="lt1"/>
                </a:solidFill>
                <a:latin typeface="Lato"/>
                <a:ea typeface="Lato"/>
                <a:cs typeface="Lato"/>
                <a:sym typeface="Lato"/>
              </a:defRPr>
            </a:lvl1pPr>
            <a:lvl2pPr lvl="1" algn="ctr">
              <a:lnSpc>
                <a:spcPct val="100000"/>
              </a:lnSpc>
              <a:spcBef>
                <a:spcPts val="0"/>
              </a:spcBef>
              <a:spcAft>
                <a:spcPts val="0"/>
              </a:spcAft>
              <a:buClr>
                <a:schemeClr val="lt1"/>
              </a:buClr>
              <a:buSzPts val="3200"/>
              <a:buFont typeface="Lato"/>
              <a:buNone/>
              <a:defRPr>
                <a:solidFill>
                  <a:schemeClr val="lt1"/>
                </a:solidFill>
                <a:latin typeface="Lato"/>
                <a:ea typeface="Lato"/>
                <a:cs typeface="Lato"/>
                <a:sym typeface="Lato"/>
              </a:defRPr>
            </a:lvl2pPr>
            <a:lvl3pPr lvl="2" algn="ctr">
              <a:lnSpc>
                <a:spcPct val="100000"/>
              </a:lnSpc>
              <a:spcBef>
                <a:spcPts val="0"/>
              </a:spcBef>
              <a:spcAft>
                <a:spcPts val="0"/>
              </a:spcAft>
              <a:buClr>
                <a:schemeClr val="lt1"/>
              </a:buClr>
              <a:buSzPts val="3200"/>
              <a:buFont typeface="Lato"/>
              <a:buNone/>
              <a:defRPr>
                <a:solidFill>
                  <a:schemeClr val="lt1"/>
                </a:solidFill>
                <a:latin typeface="Lato"/>
                <a:ea typeface="Lato"/>
                <a:cs typeface="Lato"/>
                <a:sym typeface="Lato"/>
              </a:defRPr>
            </a:lvl3pPr>
            <a:lvl4pPr lvl="3" algn="ctr">
              <a:lnSpc>
                <a:spcPct val="100000"/>
              </a:lnSpc>
              <a:spcBef>
                <a:spcPts val="0"/>
              </a:spcBef>
              <a:spcAft>
                <a:spcPts val="0"/>
              </a:spcAft>
              <a:buClr>
                <a:schemeClr val="lt1"/>
              </a:buClr>
              <a:buSzPts val="3200"/>
              <a:buFont typeface="Lato"/>
              <a:buNone/>
              <a:defRPr>
                <a:solidFill>
                  <a:schemeClr val="lt1"/>
                </a:solidFill>
                <a:latin typeface="Lato"/>
                <a:ea typeface="Lato"/>
                <a:cs typeface="Lato"/>
                <a:sym typeface="Lato"/>
              </a:defRPr>
            </a:lvl4pPr>
            <a:lvl5pPr lvl="4" algn="ctr">
              <a:lnSpc>
                <a:spcPct val="100000"/>
              </a:lnSpc>
              <a:spcBef>
                <a:spcPts val="0"/>
              </a:spcBef>
              <a:spcAft>
                <a:spcPts val="0"/>
              </a:spcAft>
              <a:buClr>
                <a:schemeClr val="lt1"/>
              </a:buClr>
              <a:buSzPts val="3200"/>
              <a:buFont typeface="Lato"/>
              <a:buNone/>
              <a:defRPr>
                <a:solidFill>
                  <a:schemeClr val="lt1"/>
                </a:solidFill>
                <a:latin typeface="Lato"/>
                <a:ea typeface="Lato"/>
                <a:cs typeface="Lato"/>
                <a:sym typeface="Lato"/>
              </a:defRPr>
            </a:lvl5pPr>
            <a:lvl6pPr lvl="5" algn="ctr">
              <a:lnSpc>
                <a:spcPct val="100000"/>
              </a:lnSpc>
              <a:spcBef>
                <a:spcPts val="0"/>
              </a:spcBef>
              <a:spcAft>
                <a:spcPts val="0"/>
              </a:spcAft>
              <a:buClr>
                <a:schemeClr val="lt1"/>
              </a:buClr>
              <a:buSzPts val="3200"/>
              <a:buFont typeface="Lato"/>
              <a:buNone/>
              <a:defRPr>
                <a:solidFill>
                  <a:schemeClr val="lt1"/>
                </a:solidFill>
                <a:latin typeface="Lato"/>
                <a:ea typeface="Lato"/>
                <a:cs typeface="Lato"/>
                <a:sym typeface="Lato"/>
              </a:defRPr>
            </a:lvl6pPr>
            <a:lvl7pPr lvl="6" algn="ctr">
              <a:lnSpc>
                <a:spcPct val="100000"/>
              </a:lnSpc>
              <a:spcBef>
                <a:spcPts val="0"/>
              </a:spcBef>
              <a:spcAft>
                <a:spcPts val="0"/>
              </a:spcAft>
              <a:buClr>
                <a:schemeClr val="lt1"/>
              </a:buClr>
              <a:buSzPts val="3200"/>
              <a:buFont typeface="Lato"/>
              <a:buNone/>
              <a:defRPr>
                <a:solidFill>
                  <a:schemeClr val="lt1"/>
                </a:solidFill>
                <a:latin typeface="Lato"/>
                <a:ea typeface="Lato"/>
                <a:cs typeface="Lato"/>
                <a:sym typeface="Lato"/>
              </a:defRPr>
            </a:lvl7pPr>
            <a:lvl8pPr lvl="7" algn="ctr">
              <a:lnSpc>
                <a:spcPct val="100000"/>
              </a:lnSpc>
              <a:spcBef>
                <a:spcPts val="0"/>
              </a:spcBef>
              <a:spcAft>
                <a:spcPts val="0"/>
              </a:spcAft>
              <a:buClr>
                <a:schemeClr val="lt1"/>
              </a:buClr>
              <a:buSzPts val="3200"/>
              <a:buFont typeface="Lato"/>
              <a:buNone/>
              <a:defRPr>
                <a:solidFill>
                  <a:schemeClr val="lt1"/>
                </a:solidFill>
                <a:latin typeface="Lato"/>
                <a:ea typeface="Lato"/>
                <a:cs typeface="Lato"/>
                <a:sym typeface="Lato"/>
              </a:defRPr>
            </a:lvl8pPr>
            <a:lvl9pPr lvl="8" algn="ctr">
              <a:lnSpc>
                <a:spcPct val="100000"/>
              </a:lnSpc>
              <a:spcBef>
                <a:spcPts val="0"/>
              </a:spcBef>
              <a:spcAft>
                <a:spcPts val="0"/>
              </a:spcAft>
              <a:buClr>
                <a:schemeClr val="lt1"/>
              </a:buClr>
              <a:buSzPts val="3200"/>
              <a:buFont typeface="Lato"/>
              <a:buNone/>
              <a:defRPr>
                <a:solidFill>
                  <a:schemeClr val="lt1"/>
                </a:solidFill>
                <a:latin typeface="Lato"/>
                <a:ea typeface="Lato"/>
                <a:cs typeface="Lato"/>
                <a:sym typeface="Lato"/>
              </a:defRPr>
            </a:lvl9pPr>
          </a:lstStyle>
          <a:p>
            <a:endParaRPr/>
          </a:p>
        </p:txBody>
      </p:sp>
      <p:sp>
        <p:nvSpPr>
          <p:cNvPr id="13" name="Google Shape;13;p16"/>
          <p:cNvSpPr txBox="1">
            <a:spLocks noGrp="1"/>
          </p:cNvSpPr>
          <p:nvPr>
            <p:ph type="subTitle" idx="1"/>
          </p:nvPr>
        </p:nvSpPr>
        <p:spPr>
          <a:xfrm>
            <a:off x="3096363" y="3266930"/>
            <a:ext cx="2951400" cy="7014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Clr>
                <a:schemeClr val="lt1"/>
              </a:buClr>
              <a:buSzPts val="1800"/>
              <a:buFont typeface="Playfair Display"/>
              <a:buNone/>
              <a:defRPr b="1">
                <a:solidFill>
                  <a:schemeClr val="lt1"/>
                </a:solidFill>
                <a:latin typeface="Playfair Display"/>
                <a:ea typeface="Playfair Display"/>
                <a:cs typeface="Playfair Display"/>
                <a:sym typeface="Playfair Display"/>
              </a:defRPr>
            </a:lvl1pPr>
            <a:lvl2pPr lvl="1"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2pPr>
            <a:lvl3pPr lvl="2"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3pPr>
            <a:lvl4pPr lvl="3"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4pPr>
            <a:lvl5pPr lvl="4"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5pPr>
            <a:lvl6pPr lvl="5"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6pPr>
            <a:lvl7pPr lvl="6"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7pPr>
            <a:lvl8pPr lvl="7"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8pPr>
            <a:lvl9pPr lvl="8"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9pPr>
          </a:lstStyle>
          <a:p>
            <a:endParaRPr/>
          </a:p>
        </p:txBody>
      </p:sp>
      <p:sp>
        <p:nvSpPr>
          <p:cNvPr id="14" name="Google Shape;14;p16"/>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8"/>
        <p:cNvGrpSpPr/>
        <p:nvPr/>
      </p:nvGrpSpPr>
      <p:grpSpPr>
        <a:xfrm>
          <a:off x="0" y="0"/>
          <a:ext cx="0" cy="0"/>
          <a:chOff x="0" y="0"/>
          <a:chExt cx="0" cy="0"/>
        </a:xfrm>
      </p:grpSpPr>
      <p:sp>
        <p:nvSpPr>
          <p:cNvPr id="49" name="Google Shape;49;p25"/>
          <p:cNvSpPr/>
          <p:nvPr/>
        </p:nvSpPr>
        <p:spPr>
          <a:xfrm>
            <a:off x="0" y="5045700"/>
            <a:ext cx="9144000" cy="97800"/>
          </a:xfrm>
          <a:prstGeom prst="rect">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 name="Google Shape;50;p25"/>
          <p:cNvSpPr txBox="1">
            <a:spLocks noGrp="1"/>
          </p:cNvSpPr>
          <p:nvPr>
            <p:ph type="title" hasCustomPrompt="1"/>
          </p:nvPr>
        </p:nvSpPr>
        <p:spPr>
          <a:xfrm>
            <a:off x="311700" y="1233100"/>
            <a:ext cx="8520600" cy="16101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0000"/>
              <a:buFont typeface="Lato"/>
              <a:buNone/>
              <a:defRPr sz="10000">
                <a:latin typeface="Lato"/>
                <a:ea typeface="Lato"/>
                <a:cs typeface="Lato"/>
                <a:sym typeface="Lato"/>
              </a:defRPr>
            </a:lvl1pPr>
            <a:lvl2pPr lvl="1" algn="ctr">
              <a:lnSpc>
                <a:spcPct val="100000"/>
              </a:lnSpc>
              <a:spcBef>
                <a:spcPts val="0"/>
              </a:spcBef>
              <a:spcAft>
                <a:spcPts val="0"/>
              </a:spcAft>
              <a:buSzPts val="10000"/>
              <a:buFont typeface="Lato"/>
              <a:buNone/>
              <a:defRPr sz="10000">
                <a:latin typeface="Lato"/>
                <a:ea typeface="Lato"/>
                <a:cs typeface="Lato"/>
                <a:sym typeface="Lato"/>
              </a:defRPr>
            </a:lvl2pPr>
            <a:lvl3pPr lvl="2" algn="ctr">
              <a:lnSpc>
                <a:spcPct val="100000"/>
              </a:lnSpc>
              <a:spcBef>
                <a:spcPts val="0"/>
              </a:spcBef>
              <a:spcAft>
                <a:spcPts val="0"/>
              </a:spcAft>
              <a:buSzPts val="10000"/>
              <a:buFont typeface="Lato"/>
              <a:buNone/>
              <a:defRPr sz="10000">
                <a:latin typeface="Lato"/>
                <a:ea typeface="Lato"/>
                <a:cs typeface="Lato"/>
                <a:sym typeface="Lato"/>
              </a:defRPr>
            </a:lvl3pPr>
            <a:lvl4pPr lvl="3" algn="ctr">
              <a:lnSpc>
                <a:spcPct val="100000"/>
              </a:lnSpc>
              <a:spcBef>
                <a:spcPts val="0"/>
              </a:spcBef>
              <a:spcAft>
                <a:spcPts val="0"/>
              </a:spcAft>
              <a:buSzPts val="10000"/>
              <a:buFont typeface="Lato"/>
              <a:buNone/>
              <a:defRPr sz="10000">
                <a:latin typeface="Lato"/>
                <a:ea typeface="Lato"/>
                <a:cs typeface="Lato"/>
                <a:sym typeface="Lato"/>
              </a:defRPr>
            </a:lvl4pPr>
            <a:lvl5pPr lvl="4" algn="ctr">
              <a:lnSpc>
                <a:spcPct val="100000"/>
              </a:lnSpc>
              <a:spcBef>
                <a:spcPts val="0"/>
              </a:spcBef>
              <a:spcAft>
                <a:spcPts val="0"/>
              </a:spcAft>
              <a:buSzPts val="10000"/>
              <a:buFont typeface="Lato"/>
              <a:buNone/>
              <a:defRPr sz="10000">
                <a:latin typeface="Lato"/>
                <a:ea typeface="Lato"/>
                <a:cs typeface="Lato"/>
                <a:sym typeface="Lato"/>
              </a:defRPr>
            </a:lvl5pPr>
            <a:lvl6pPr lvl="5" algn="ctr">
              <a:lnSpc>
                <a:spcPct val="100000"/>
              </a:lnSpc>
              <a:spcBef>
                <a:spcPts val="0"/>
              </a:spcBef>
              <a:spcAft>
                <a:spcPts val="0"/>
              </a:spcAft>
              <a:buSzPts val="10000"/>
              <a:buFont typeface="Lato"/>
              <a:buNone/>
              <a:defRPr sz="10000">
                <a:latin typeface="Lato"/>
                <a:ea typeface="Lato"/>
                <a:cs typeface="Lato"/>
                <a:sym typeface="Lato"/>
              </a:defRPr>
            </a:lvl6pPr>
            <a:lvl7pPr lvl="6" algn="ctr">
              <a:lnSpc>
                <a:spcPct val="100000"/>
              </a:lnSpc>
              <a:spcBef>
                <a:spcPts val="0"/>
              </a:spcBef>
              <a:spcAft>
                <a:spcPts val="0"/>
              </a:spcAft>
              <a:buSzPts val="10000"/>
              <a:buFont typeface="Lato"/>
              <a:buNone/>
              <a:defRPr sz="10000">
                <a:latin typeface="Lato"/>
                <a:ea typeface="Lato"/>
                <a:cs typeface="Lato"/>
                <a:sym typeface="Lato"/>
              </a:defRPr>
            </a:lvl7pPr>
            <a:lvl8pPr lvl="7" algn="ctr">
              <a:lnSpc>
                <a:spcPct val="100000"/>
              </a:lnSpc>
              <a:spcBef>
                <a:spcPts val="0"/>
              </a:spcBef>
              <a:spcAft>
                <a:spcPts val="0"/>
              </a:spcAft>
              <a:buSzPts val="10000"/>
              <a:buFont typeface="Lato"/>
              <a:buNone/>
              <a:defRPr sz="10000">
                <a:latin typeface="Lato"/>
                <a:ea typeface="Lato"/>
                <a:cs typeface="Lato"/>
                <a:sym typeface="Lato"/>
              </a:defRPr>
            </a:lvl8pPr>
            <a:lvl9pPr lvl="8" algn="ctr">
              <a:lnSpc>
                <a:spcPct val="100000"/>
              </a:lnSpc>
              <a:spcBef>
                <a:spcPts val="0"/>
              </a:spcBef>
              <a:spcAft>
                <a:spcPts val="0"/>
              </a:spcAft>
              <a:buSzPts val="10000"/>
              <a:buFont typeface="Lato"/>
              <a:buNone/>
              <a:defRPr sz="10000">
                <a:latin typeface="Lato"/>
                <a:ea typeface="Lato"/>
                <a:cs typeface="Lato"/>
                <a:sym typeface="Lato"/>
              </a:defRPr>
            </a:lvl9pPr>
          </a:lstStyle>
          <a:p>
            <a:r>
              <a:t>xx%</a:t>
            </a:r>
          </a:p>
        </p:txBody>
      </p:sp>
      <p:sp>
        <p:nvSpPr>
          <p:cNvPr id="51" name="Google Shape;51;p25"/>
          <p:cNvSpPr txBox="1">
            <a:spLocks noGrp="1"/>
          </p:cNvSpPr>
          <p:nvPr>
            <p:ph type="body" idx="1"/>
          </p:nvPr>
        </p:nvSpPr>
        <p:spPr>
          <a:xfrm>
            <a:off x="311700" y="2919450"/>
            <a:ext cx="8520600" cy="10716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52" name="Google Shape;52;p25"/>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3"/>
        <p:cNvGrpSpPr/>
        <p:nvPr/>
      </p:nvGrpSpPr>
      <p:grpSpPr>
        <a:xfrm>
          <a:off x="0" y="0"/>
          <a:ext cx="0" cy="0"/>
          <a:chOff x="0" y="0"/>
          <a:chExt cx="0" cy="0"/>
        </a:xfrm>
      </p:grpSpPr>
      <p:sp>
        <p:nvSpPr>
          <p:cNvPr id="54" name="Google Shape;54;p26"/>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5"/>
        <p:cNvGrpSpPr/>
        <p:nvPr/>
      </p:nvGrpSpPr>
      <p:grpSpPr>
        <a:xfrm>
          <a:off x="0" y="0"/>
          <a:ext cx="0" cy="0"/>
          <a:chOff x="0" y="0"/>
          <a:chExt cx="0" cy="0"/>
        </a:xfrm>
      </p:grpSpPr>
      <p:sp>
        <p:nvSpPr>
          <p:cNvPr id="16" name="Google Shape;16;p17"/>
          <p:cNvSpPr/>
          <p:nvPr/>
        </p:nvSpPr>
        <p:spPr>
          <a:xfrm>
            <a:off x="0" y="5045700"/>
            <a:ext cx="9144000" cy="97800"/>
          </a:xfrm>
          <a:prstGeom prst="rect">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17;p17"/>
          <p:cNvSpPr txBox="1">
            <a:spLocks noGrp="1"/>
          </p:cNvSpPr>
          <p:nvPr>
            <p:ph type="title"/>
          </p:nvPr>
        </p:nvSpPr>
        <p:spPr>
          <a:xfrm>
            <a:off x="311700" y="391350"/>
            <a:ext cx="8520600" cy="6261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3200"/>
              <a:buNone/>
              <a:defRPr/>
            </a:lvl1pPr>
            <a:lvl2pPr lvl="1" algn="l">
              <a:lnSpc>
                <a:spcPct val="100000"/>
              </a:lnSpc>
              <a:spcBef>
                <a:spcPts val="0"/>
              </a:spcBef>
              <a:spcAft>
                <a:spcPts val="0"/>
              </a:spcAft>
              <a:buSzPts val="3200"/>
              <a:buNone/>
              <a:defRPr/>
            </a:lvl2pPr>
            <a:lvl3pPr lvl="2" algn="l">
              <a:lnSpc>
                <a:spcPct val="100000"/>
              </a:lnSpc>
              <a:spcBef>
                <a:spcPts val="0"/>
              </a:spcBef>
              <a:spcAft>
                <a:spcPts val="0"/>
              </a:spcAft>
              <a:buSzPts val="3200"/>
              <a:buNone/>
              <a:defRPr/>
            </a:lvl3pPr>
            <a:lvl4pPr lvl="3" algn="l">
              <a:lnSpc>
                <a:spcPct val="100000"/>
              </a:lnSpc>
              <a:spcBef>
                <a:spcPts val="0"/>
              </a:spcBef>
              <a:spcAft>
                <a:spcPts val="0"/>
              </a:spcAft>
              <a:buSzPts val="3200"/>
              <a:buNone/>
              <a:defRPr/>
            </a:lvl4pPr>
            <a:lvl5pPr lvl="4" algn="l">
              <a:lnSpc>
                <a:spcPct val="100000"/>
              </a:lnSpc>
              <a:spcBef>
                <a:spcPts val="0"/>
              </a:spcBef>
              <a:spcAft>
                <a:spcPts val="0"/>
              </a:spcAft>
              <a:buSzPts val="3200"/>
              <a:buNone/>
              <a:defRPr/>
            </a:lvl5pPr>
            <a:lvl6pPr lvl="5" algn="l">
              <a:lnSpc>
                <a:spcPct val="100000"/>
              </a:lnSpc>
              <a:spcBef>
                <a:spcPts val="0"/>
              </a:spcBef>
              <a:spcAft>
                <a:spcPts val="0"/>
              </a:spcAft>
              <a:buSzPts val="3200"/>
              <a:buNone/>
              <a:defRPr/>
            </a:lvl6pPr>
            <a:lvl7pPr lvl="6" algn="l">
              <a:lnSpc>
                <a:spcPct val="100000"/>
              </a:lnSpc>
              <a:spcBef>
                <a:spcPts val="0"/>
              </a:spcBef>
              <a:spcAft>
                <a:spcPts val="0"/>
              </a:spcAft>
              <a:buSzPts val="3200"/>
              <a:buNone/>
              <a:defRPr/>
            </a:lvl7pPr>
            <a:lvl8pPr lvl="7" algn="l">
              <a:lnSpc>
                <a:spcPct val="100000"/>
              </a:lnSpc>
              <a:spcBef>
                <a:spcPts val="0"/>
              </a:spcBef>
              <a:spcAft>
                <a:spcPts val="0"/>
              </a:spcAft>
              <a:buSzPts val="3200"/>
              <a:buNone/>
              <a:defRPr/>
            </a:lvl8pPr>
            <a:lvl9pPr lvl="8" algn="l">
              <a:lnSpc>
                <a:spcPct val="100000"/>
              </a:lnSpc>
              <a:spcBef>
                <a:spcPts val="0"/>
              </a:spcBef>
              <a:spcAft>
                <a:spcPts val="0"/>
              </a:spcAft>
              <a:buSzPts val="3200"/>
              <a:buNone/>
              <a:defRPr/>
            </a:lvl9pPr>
          </a:lstStyle>
          <a:p>
            <a:endParaRPr/>
          </a:p>
        </p:txBody>
      </p:sp>
      <p:sp>
        <p:nvSpPr>
          <p:cNvPr id="18" name="Google Shape;18;p17"/>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9" name="Google Shape;19;p17"/>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20"/>
        <p:cNvGrpSpPr/>
        <p:nvPr/>
      </p:nvGrpSpPr>
      <p:grpSpPr>
        <a:xfrm>
          <a:off x="0" y="0"/>
          <a:ext cx="0" cy="0"/>
          <a:chOff x="0" y="0"/>
          <a:chExt cx="0" cy="0"/>
        </a:xfrm>
      </p:grpSpPr>
      <p:sp>
        <p:nvSpPr>
          <p:cNvPr id="21" name="Google Shape;21;p18"/>
          <p:cNvSpPr txBox="1">
            <a:spLocks noGrp="1"/>
          </p:cNvSpPr>
          <p:nvPr>
            <p:ph type="title"/>
          </p:nvPr>
        </p:nvSpPr>
        <p:spPr>
          <a:xfrm>
            <a:off x="509550" y="1423875"/>
            <a:ext cx="8124900" cy="17982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Clr>
                <a:schemeClr val="lt1"/>
              </a:buClr>
              <a:buSzPts val="4800"/>
              <a:buFont typeface="Lato"/>
              <a:buNone/>
              <a:defRPr sz="4800" b="0">
                <a:solidFill>
                  <a:schemeClr val="lt1"/>
                </a:solidFill>
                <a:latin typeface="Lato"/>
                <a:ea typeface="Lato"/>
                <a:cs typeface="Lato"/>
                <a:sym typeface="Lato"/>
              </a:defRPr>
            </a:lvl1pPr>
            <a:lvl2pPr lvl="1" algn="ctr">
              <a:lnSpc>
                <a:spcPct val="100000"/>
              </a:lnSpc>
              <a:spcBef>
                <a:spcPts val="0"/>
              </a:spcBef>
              <a:spcAft>
                <a:spcPts val="0"/>
              </a:spcAft>
              <a:buClr>
                <a:schemeClr val="lt1"/>
              </a:buClr>
              <a:buSzPts val="4800"/>
              <a:buFont typeface="Lato"/>
              <a:buNone/>
              <a:defRPr sz="4800" b="0">
                <a:solidFill>
                  <a:schemeClr val="lt1"/>
                </a:solidFill>
                <a:latin typeface="Lato"/>
                <a:ea typeface="Lato"/>
                <a:cs typeface="Lato"/>
                <a:sym typeface="Lato"/>
              </a:defRPr>
            </a:lvl2pPr>
            <a:lvl3pPr lvl="2" algn="ctr">
              <a:lnSpc>
                <a:spcPct val="100000"/>
              </a:lnSpc>
              <a:spcBef>
                <a:spcPts val="0"/>
              </a:spcBef>
              <a:spcAft>
                <a:spcPts val="0"/>
              </a:spcAft>
              <a:buClr>
                <a:schemeClr val="lt1"/>
              </a:buClr>
              <a:buSzPts val="4800"/>
              <a:buFont typeface="Lato"/>
              <a:buNone/>
              <a:defRPr sz="4800" b="0">
                <a:solidFill>
                  <a:schemeClr val="lt1"/>
                </a:solidFill>
                <a:latin typeface="Lato"/>
                <a:ea typeface="Lato"/>
                <a:cs typeface="Lato"/>
                <a:sym typeface="Lato"/>
              </a:defRPr>
            </a:lvl3pPr>
            <a:lvl4pPr lvl="3" algn="ctr">
              <a:lnSpc>
                <a:spcPct val="100000"/>
              </a:lnSpc>
              <a:spcBef>
                <a:spcPts val="0"/>
              </a:spcBef>
              <a:spcAft>
                <a:spcPts val="0"/>
              </a:spcAft>
              <a:buClr>
                <a:schemeClr val="lt1"/>
              </a:buClr>
              <a:buSzPts val="4800"/>
              <a:buFont typeface="Lato"/>
              <a:buNone/>
              <a:defRPr sz="4800" b="0">
                <a:solidFill>
                  <a:schemeClr val="lt1"/>
                </a:solidFill>
                <a:latin typeface="Lato"/>
                <a:ea typeface="Lato"/>
                <a:cs typeface="Lato"/>
                <a:sym typeface="Lato"/>
              </a:defRPr>
            </a:lvl4pPr>
            <a:lvl5pPr lvl="4" algn="ctr">
              <a:lnSpc>
                <a:spcPct val="100000"/>
              </a:lnSpc>
              <a:spcBef>
                <a:spcPts val="0"/>
              </a:spcBef>
              <a:spcAft>
                <a:spcPts val="0"/>
              </a:spcAft>
              <a:buClr>
                <a:schemeClr val="lt1"/>
              </a:buClr>
              <a:buSzPts val="4800"/>
              <a:buFont typeface="Lato"/>
              <a:buNone/>
              <a:defRPr sz="4800" b="0">
                <a:solidFill>
                  <a:schemeClr val="lt1"/>
                </a:solidFill>
                <a:latin typeface="Lato"/>
                <a:ea typeface="Lato"/>
                <a:cs typeface="Lato"/>
                <a:sym typeface="Lato"/>
              </a:defRPr>
            </a:lvl5pPr>
            <a:lvl6pPr lvl="5" algn="ctr">
              <a:lnSpc>
                <a:spcPct val="100000"/>
              </a:lnSpc>
              <a:spcBef>
                <a:spcPts val="0"/>
              </a:spcBef>
              <a:spcAft>
                <a:spcPts val="0"/>
              </a:spcAft>
              <a:buClr>
                <a:schemeClr val="lt1"/>
              </a:buClr>
              <a:buSzPts val="4800"/>
              <a:buFont typeface="Lato"/>
              <a:buNone/>
              <a:defRPr sz="4800" b="0">
                <a:solidFill>
                  <a:schemeClr val="lt1"/>
                </a:solidFill>
                <a:latin typeface="Lato"/>
                <a:ea typeface="Lato"/>
                <a:cs typeface="Lato"/>
                <a:sym typeface="Lato"/>
              </a:defRPr>
            </a:lvl6pPr>
            <a:lvl7pPr lvl="6" algn="ctr">
              <a:lnSpc>
                <a:spcPct val="100000"/>
              </a:lnSpc>
              <a:spcBef>
                <a:spcPts val="0"/>
              </a:spcBef>
              <a:spcAft>
                <a:spcPts val="0"/>
              </a:spcAft>
              <a:buClr>
                <a:schemeClr val="lt1"/>
              </a:buClr>
              <a:buSzPts val="4800"/>
              <a:buFont typeface="Lato"/>
              <a:buNone/>
              <a:defRPr sz="4800" b="0">
                <a:solidFill>
                  <a:schemeClr val="lt1"/>
                </a:solidFill>
                <a:latin typeface="Lato"/>
                <a:ea typeface="Lato"/>
                <a:cs typeface="Lato"/>
                <a:sym typeface="Lato"/>
              </a:defRPr>
            </a:lvl7pPr>
            <a:lvl8pPr lvl="7" algn="ctr">
              <a:lnSpc>
                <a:spcPct val="100000"/>
              </a:lnSpc>
              <a:spcBef>
                <a:spcPts val="0"/>
              </a:spcBef>
              <a:spcAft>
                <a:spcPts val="0"/>
              </a:spcAft>
              <a:buClr>
                <a:schemeClr val="lt1"/>
              </a:buClr>
              <a:buSzPts val="4800"/>
              <a:buFont typeface="Lato"/>
              <a:buNone/>
              <a:defRPr sz="4800" b="0">
                <a:solidFill>
                  <a:schemeClr val="lt1"/>
                </a:solidFill>
                <a:latin typeface="Lato"/>
                <a:ea typeface="Lato"/>
                <a:cs typeface="Lato"/>
                <a:sym typeface="Lato"/>
              </a:defRPr>
            </a:lvl8pPr>
            <a:lvl9pPr lvl="8" algn="ctr">
              <a:lnSpc>
                <a:spcPct val="100000"/>
              </a:lnSpc>
              <a:spcBef>
                <a:spcPts val="0"/>
              </a:spcBef>
              <a:spcAft>
                <a:spcPts val="0"/>
              </a:spcAft>
              <a:buClr>
                <a:schemeClr val="lt1"/>
              </a:buClr>
              <a:buSzPts val="4800"/>
              <a:buFont typeface="Lato"/>
              <a:buNone/>
              <a:defRPr sz="4800" b="0">
                <a:solidFill>
                  <a:schemeClr val="lt1"/>
                </a:solidFill>
                <a:latin typeface="Lato"/>
                <a:ea typeface="Lato"/>
                <a:cs typeface="Lato"/>
                <a:sym typeface="Lato"/>
              </a:defRPr>
            </a:lvl9pPr>
          </a:lstStyle>
          <a:p>
            <a:endParaRPr/>
          </a:p>
        </p:txBody>
      </p:sp>
      <p:sp>
        <p:nvSpPr>
          <p:cNvPr id="22" name="Google Shape;22;p18"/>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3"/>
        <p:cNvGrpSpPr/>
        <p:nvPr/>
      </p:nvGrpSpPr>
      <p:grpSpPr>
        <a:xfrm>
          <a:off x="0" y="0"/>
          <a:ext cx="0" cy="0"/>
          <a:chOff x="0" y="0"/>
          <a:chExt cx="0" cy="0"/>
        </a:xfrm>
      </p:grpSpPr>
      <p:sp>
        <p:nvSpPr>
          <p:cNvPr id="24" name="Google Shape;24;p19"/>
          <p:cNvSpPr txBox="1">
            <a:spLocks noGrp="1"/>
          </p:cNvSpPr>
          <p:nvPr>
            <p:ph type="title"/>
          </p:nvPr>
        </p:nvSpPr>
        <p:spPr>
          <a:xfrm>
            <a:off x="311700" y="391350"/>
            <a:ext cx="8520600" cy="6261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3200"/>
              <a:buNone/>
              <a:defRPr/>
            </a:lvl1pPr>
            <a:lvl2pPr lvl="1" algn="l">
              <a:lnSpc>
                <a:spcPct val="100000"/>
              </a:lnSpc>
              <a:spcBef>
                <a:spcPts val="0"/>
              </a:spcBef>
              <a:spcAft>
                <a:spcPts val="0"/>
              </a:spcAft>
              <a:buSzPts val="3200"/>
              <a:buNone/>
              <a:defRPr/>
            </a:lvl2pPr>
            <a:lvl3pPr lvl="2" algn="l">
              <a:lnSpc>
                <a:spcPct val="100000"/>
              </a:lnSpc>
              <a:spcBef>
                <a:spcPts val="0"/>
              </a:spcBef>
              <a:spcAft>
                <a:spcPts val="0"/>
              </a:spcAft>
              <a:buSzPts val="3200"/>
              <a:buNone/>
              <a:defRPr/>
            </a:lvl3pPr>
            <a:lvl4pPr lvl="3" algn="l">
              <a:lnSpc>
                <a:spcPct val="100000"/>
              </a:lnSpc>
              <a:spcBef>
                <a:spcPts val="0"/>
              </a:spcBef>
              <a:spcAft>
                <a:spcPts val="0"/>
              </a:spcAft>
              <a:buSzPts val="3200"/>
              <a:buNone/>
              <a:defRPr/>
            </a:lvl4pPr>
            <a:lvl5pPr lvl="4" algn="l">
              <a:lnSpc>
                <a:spcPct val="100000"/>
              </a:lnSpc>
              <a:spcBef>
                <a:spcPts val="0"/>
              </a:spcBef>
              <a:spcAft>
                <a:spcPts val="0"/>
              </a:spcAft>
              <a:buSzPts val="3200"/>
              <a:buNone/>
              <a:defRPr/>
            </a:lvl5pPr>
            <a:lvl6pPr lvl="5" algn="l">
              <a:lnSpc>
                <a:spcPct val="100000"/>
              </a:lnSpc>
              <a:spcBef>
                <a:spcPts val="0"/>
              </a:spcBef>
              <a:spcAft>
                <a:spcPts val="0"/>
              </a:spcAft>
              <a:buSzPts val="3200"/>
              <a:buNone/>
              <a:defRPr/>
            </a:lvl6pPr>
            <a:lvl7pPr lvl="6" algn="l">
              <a:lnSpc>
                <a:spcPct val="100000"/>
              </a:lnSpc>
              <a:spcBef>
                <a:spcPts val="0"/>
              </a:spcBef>
              <a:spcAft>
                <a:spcPts val="0"/>
              </a:spcAft>
              <a:buSzPts val="3200"/>
              <a:buNone/>
              <a:defRPr/>
            </a:lvl7pPr>
            <a:lvl8pPr lvl="7" algn="l">
              <a:lnSpc>
                <a:spcPct val="100000"/>
              </a:lnSpc>
              <a:spcBef>
                <a:spcPts val="0"/>
              </a:spcBef>
              <a:spcAft>
                <a:spcPts val="0"/>
              </a:spcAft>
              <a:buSzPts val="3200"/>
              <a:buNone/>
              <a:defRPr/>
            </a:lvl8pPr>
            <a:lvl9pPr lvl="8" algn="l">
              <a:lnSpc>
                <a:spcPct val="100000"/>
              </a:lnSpc>
              <a:spcBef>
                <a:spcPts val="0"/>
              </a:spcBef>
              <a:spcAft>
                <a:spcPts val="0"/>
              </a:spcAft>
              <a:buSzPts val="3200"/>
              <a:buNone/>
              <a:defRPr/>
            </a:lvl9pPr>
          </a:lstStyle>
          <a:p>
            <a:endParaRPr/>
          </a:p>
        </p:txBody>
      </p:sp>
      <p:sp>
        <p:nvSpPr>
          <p:cNvPr id="25" name="Google Shape;25;p19"/>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6" name="Google Shape;26;p19"/>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7" name="Google Shape;27;p19"/>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8"/>
        <p:cNvGrpSpPr/>
        <p:nvPr/>
      </p:nvGrpSpPr>
      <p:grpSpPr>
        <a:xfrm>
          <a:off x="0" y="0"/>
          <a:ext cx="0" cy="0"/>
          <a:chOff x="0" y="0"/>
          <a:chExt cx="0" cy="0"/>
        </a:xfrm>
      </p:grpSpPr>
      <p:sp>
        <p:nvSpPr>
          <p:cNvPr id="29" name="Google Shape;29;p20"/>
          <p:cNvSpPr txBox="1">
            <a:spLocks noGrp="1"/>
          </p:cNvSpPr>
          <p:nvPr>
            <p:ph type="title"/>
          </p:nvPr>
        </p:nvSpPr>
        <p:spPr>
          <a:xfrm>
            <a:off x="311700" y="391350"/>
            <a:ext cx="8520600" cy="6261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3200"/>
              <a:buNone/>
              <a:defRPr/>
            </a:lvl1pPr>
            <a:lvl2pPr lvl="1" algn="l">
              <a:lnSpc>
                <a:spcPct val="100000"/>
              </a:lnSpc>
              <a:spcBef>
                <a:spcPts val="0"/>
              </a:spcBef>
              <a:spcAft>
                <a:spcPts val="0"/>
              </a:spcAft>
              <a:buSzPts val="3200"/>
              <a:buNone/>
              <a:defRPr/>
            </a:lvl2pPr>
            <a:lvl3pPr lvl="2" algn="l">
              <a:lnSpc>
                <a:spcPct val="100000"/>
              </a:lnSpc>
              <a:spcBef>
                <a:spcPts val="0"/>
              </a:spcBef>
              <a:spcAft>
                <a:spcPts val="0"/>
              </a:spcAft>
              <a:buSzPts val="3200"/>
              <a:buNone/>
              <a:defRPr/>
            </a:lvl3pPr>
            <a:lvl4pPr lvl="3" algn="l">
              <a:lnSpc>
                <a:spcPct val="100000"/>
              </a:lnSpc>
              <a:spcBef>
                <a:spcPts val="0"/>
              </a:spcBef>
              <a:spcAft>
                <a:spcPts val="0"/>
              </a:spcAft>
              <a:buSzPts val="3200"/>
              <a:buNone/>
              <a:defRPr/>
            </a:lvl4pPr>
            <a:lvl5pPr lvl="4" algn="l">
              <a:lnSpc>
                <a:spcPct val="100000"/>
              </a:lnSpc>
              <a:spcBef>
                <a:spcPts val="0"/>
              </a:spcBef>
              <a:spcAft>
                <a:spcPts val="0"/>
              </a:spcAft>
              <a:buSzPts val="3200"/>
              <a:buNone/>
              <a:defRPr/>
            </a:lvl5pPr>
            <a:lvl6pPr lvl="5" algn="l">
              <a:lnSpc>
                <a:spcPct val="100000"/>
              </a:lnSpc>
              <a:spcBef>
                <a:spcPts val="0"/>
              </a:spcBef>
              <a:spcAft>
                <a:spcPts val="0"/>
              </a:spcAft>
              <a:buSzPts val="3200"/>
              <a:buNone/>
              <a:defRPr/>
            </a:lvl6pPr>
            <a:lvl7pPr lvl="6" algn="l">
              <a:lnSpc>
                <a:spcPct val="100000"/>
              </a:lnSpc>
              <a:spcBef>
                <a:spcPts val="0"/>
              </a:spcBef>
              <a:spcAft>
                <a:spcPts val="0"/>
              </a:spcAft>
              <a:buSzPts val="3200"/>
              <a:buNone/>
              <a:defRPr/>
            </a:lvl7pPr>
            <a:lvl8pPr lvl="7" algn="l">
              <a:lnSpc>
                <a:spcPct val="100000"/>
              </a:lnSpc>
              <a:spcBef>
                <a:spcPts val="0"/>
              </a:spcBef>
              <a:spcAft>
                <a:spcPts val="0"/>
              </a:spcAft>
              <a:buSzPts val="3200"/>
              <a:buNone/>
              <a:defRPr/>
            </a:lvl8pPr>
            <a:lvl9pPr lvl="8" algn="l">
              <a:lnSpc>
                <a:spcPct val="100000"/>
              </a:lnSpc>
              <a:spcBef>
                <a:spcPts val="0"/>
              </a:spcBef>
              <a:spcAft>
                <a:spcPts val="0"/>
              </a:spcAft>
              <a:buSzPts val="3200"/>
              <a:buNone/>
              <a:defRPr/>
            </a:lvl9pPr>
          </a:lstStyle>
          <a:p>
            <a:endParaRPr/>
          </a:p>
        </p:txBody>
      </p:sp>
      <p:sp>
        <p:nvSpPr>
          <p:cNvPr id="30" name="Google Shape;30;p20"/>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1"/>
        <p:cNvGrpSpPr/>
        <p:nvPr/>
      </p:nvGrpSpPr>
      <p:grpSpPr>
        <a:xfrm>
          <a:off x="0" y="0"/>
          <a:ext cx="0" cy="0"/>
          <a:chOff x="0" y="0"/>
          <a:chExt cx="0" cy="0"/>
        </a:xfrm>
      </p:grpSpPr>
      <p:sp>
        <p:nvSpPr>
          <p:cNvPr id="32" name="Google Shape;32;p21"/>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3" name="Google Shape;33;p21"/>
          <p:cNvSpPr txBox="1">
            <a:spLocks noGrp="1"/>
          </p:cNvSpPr>
          <p:nvPr>
            <p:ph type="body" idx="1"/>
          </p:nvPr>
        </p:nvSpPr>
        <p:spPr>
          <a:xfrm>
            <a:off x="311700" y="1391378"/>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4" name="Google Shape;34;p21"/>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dk2"/>
        </a:solidFill>
        <a:effectLst/>
      </p:bgPr>
    </p:bg>
    <p:spTree>
      <p:nvGrpSpPr>
        <p:cNvPr id="1" name="Shape 35"/>
        <p:cNvGrpSpPr/>
        <p:nvPr/>
      </p:nvGrpSpPr>
      <p:grpSpPr>
        <a:xfrm>
          <a:off x="0" y="0"/>
          <a:ext cx="0" cy="0"/>
          <a:chOff x="0" y="0"/>
          <a:chExt cx="0" cy="0"/>
        </a:xfrm>
      </p:grpSpPr>
      <p:sp>
        <p:nvSpPr>
          <p:cNvPr id="36" name="Google Shape;36;p22"/>
          <p:cNvSpPr txBox="1">
            <a:spLocks noGrp="1"/>
          </p:cNvSpPr>
          <p:nvPr>
            <p:ph type="title"/>
          </p:nvPr>
        </p:nvSpPr>
        <p:spPr>
          <a:xfrm>
            <a:off x="490250" y="526350"/>
            <a:ext cx="56187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Clr>
                <a:schemeClr val="lt1"/>
              </a:buClr>
              <a:buSzPts val="4800"/>
              <a:buFont typeface="Lato"/>
              <a:buNone/>
              <a:defRPr sz="4800" b="0">
                <a:solidFill>
                  <a:schemeClr val="lt1"/>
                </a:solidFill>
                <a:latin typeface="Lato"/>
                <a:ea typeface="Lato"/>
                <a:cs typeface="Lato"/>
                <a:sym typeface="Lato"/>
              </a:defRPr>
            </a:lvl1pPr>
            <a:lvl2pPr lvl="1" algn="l">
              <a:lnSpc>
                <a:spcPct val="100000"/>
              </a:lnSpc>
              <a:spcBef>
                <a:spcPts val="0"/>
              </a:spcBef>
              <a:spcAft>
                <a:spcPts val="0"/>
              </a:spcAft>
              <a:buClr>
                <a:schemeClr val="lt1"/>
              </a:buClr>
              <a:buSzPts val="4800"/>
              <a:buFont typeface="Lato"/>
              <a:buNone/>
              <a:defRPr sz="4800" b="0">
                <a:solidFill>
                  <a:schemeClr val="lt1"/>
                </a:solidFill>
                <a:latin typeface="Lato"/>
                <a:ea typeface="Lato"/>
                <a:cs typeface="Lato"/>
                <a:sym typeface="Lato"/>
              </a:defRPr>
            </a:lvl2pPr>
            <a:lvl3pPr lvl="2" algn="l">
              <a:lnSpc>
                <a:spcPct val="100000"/>
              </a:lnSpc>
              <a:spcBef>
                <a:spcPts val="0"/>
              </a:spcBef>
              <a:spcAft>
                <a:spcPts val="0"/>
              </a:spcAft>
              <a:buClr>
                <a:schemeClr val="lt1"/>
              </a:buClr>
              <a:buSzPts val="4800"/>
              <a:buFont typeface="Lato"/>
              <a:buNone/>
              <a:defRPr sz="4800" b="0">
                <a:solidFill>
                  <a:schemeClr val="lt1"/>
                </a:solidFill>
                <a:latin typeface="Lato"/>
                <a:ea typeface="Lato"/>
                <a:cs typeface="Lato"/>
                <a:sym typeface="Lato"/>
              </a:defRPr>
            </a:lvl3pPr>
            <a:lvl4pPr lvl="3" algn="l">
              <a:lnSpc>
                <a:spcPct val="100000"/>
              </a:lnSpc>
              <a:spcBef>
                <a:spcPts val="0"/>
              </a:spcBef>
              <a:spcAft>
                <a:spcPts val="0"/>
              </a:spcAft>
              <a:buClr>
                <a:schemeClr val="lt1"/>
              </a:buClr>
              <a:buSzPts val="4800"/>
              <a:buFont typeface="Lato"/>
              <a:buNone/>
              <a:defRPr sz="4800" b="0">
                <a:solidFill>
                  <a:schemeClr val="lt1"/>
                </a:solidFill>
                <a:latin typeface="Lato"/>
                <a:ea typeface="Lato"/>
                <a:cs typeface="Lato"/>
                <a:sym typeface="Lato"/>
              </a:defRPr>
            </a:lvl4pPr>
            <a:lvl5pPr lvl="4" algn="l">
              <a:lnSpc>
                <a:spcPct val="100000"/>
              </a:lnSpc>
              <a:spcBef>
                <a:spcPts val="0"/>
              </a:spcBef>
              <a:spcAft>
                <a:spcPts val="0"/>
              </a:spcAft>
              <a:buClr>
                <a:schemeClr val="lt1"/>
              </a:buClr>
              <a:buSzPts val="4800"/>
              <a:buFont typeface="Lato"/>
              <a:buNone/>
              <a:defRPr sz="4800" b="0">
                <a:solidFill>
                  <a:schemeClr val="lt1"/>
                </a:solidFill>
                <a:latin typeface="Lato"/>
                <a:ea typeface="Lato"/>
                <a:cs typeface="Lato"/>
                <a:sym typeface="Lato"/>
              </a:defRPr>
            </a:lvl5pPr>
            <a:lvl6pPr lvl="5" algn="l">
              <a:lnSpc>
                <a:spcPct val="100000"/>
              </a:lnSpc>
              <a:spcBef>
                <a:spcPts val="0"/>
              </a:spcBef>
              <a:spcAft>
                <a:spcPts val="0"/>
              </a:spcAft>
              <a:buClr>
                <a:schemeClr val="lt1"/>
              </a:buClr>
              <a:buSzPts val="4800"/>
              <a:buFont typeface="Lato"/>
              <a:buNone/>
              <a:defRPr sz="4800" b="0">
                <a:solidFill>
                  <a:schemeClr val="lt1"/>
                </a:solidFill>
                <a:latin typeface="Lato"/>
                <a:ea typeface="Lato"/>
                <a:cs typeface="Lato"/>
                <a:sym typeface="Lato"/>
              </a:defRPr>
            </a:lvl6pPr>
            <a:lvl7pPr lvl="6" algn="l">
              <a:lnSpc>
                <a:spcPct val="100000"/>
              </a:lnSpc>
              <a:spcBef>
                <a:spcPts val="0"/>
              </a:spcBef>
              <a:spcAft>
                <a:spcPts val="0"/>
              </a:spcAft>
              <a:buClr>
                <a:schemeClr val="lt1"/>
              </a:buClr>
              <a:buSzPts val="4800"/>
              <a:buFont typeface="Lato"/>
              <a:buNone/>
              <a:defRPr sz="4800" b="0">
                <a:solidFill>
                  <a:schemeClr val="lt1"/>
                </a:solidFill>
                <a:latin typeface="Lato"/>
                <a:ea typeface="Lato"/>
                <a:cs typeface="Lato"/>
                <a:sym typeface="Lato"/>
              </a:defRPr>
            </a:lvl7pPr>
            <a:lvl8pPr lvl="7" algn="l">
              <a:lnSpc>
                <a:spcPct val="100000"/>
              </a:lnSpc>
              <a:spcBef>
                <a:spcPts val="0"/>
              </a:spcBef>
              <a:spcAft>
                <a:spcPts val="0"/>
              </a:spcAft>
              <a:buClr>
                <a:schemeClr val="lt1"/>
              </a:buClr>
              <a:buSzPts val="4800"/>
              <a:buFont typeface="Lato"/>
              <a:buNone/>
              <a:defRPr sz="4800" b="0">
                <a:solidFill>
                  <a:schemeClr val="lt1"/>
                </a:solidFill>
                <a:latin typeface="Lato"/>
                <a:ea typeface="Lato"/>
                <a:cs typeface="Lato"/>
                <a:sym typeface="Lato"/>
              </a:defRPr>
            </a:lvl8pPr>
            <a:lvl9pPr lvl="8" algn="l">
              <a:lnSpc>
                <a:spcPct val="100000"/>
              </a:lnSpc>
              <a:spcBef>
                <a:spcPts val="0"/>
              </a:spcBef>
              <a:spcAft>
                <a:spcPts val="0"/>
              </a:spcAft>
              <a:buClr>
                <a:schemeClr val="lt1"/>
              </a:buClr>
              <a:buSzPts val="4800"/>
              <a:buFont typeface="Lato"/>
              <a:buNone/>
              <a:defRPr sz="4800" b="0">
                <a:solidFill>
                  <a:schemeClr val="lt1"/>
                </a:solidFill>
                <a:latin typeface="Lato"/>
                <a:ea typeface="Lato"/>
                <a:cs typeface="Lato"/>
                <a:sym typeface="Lato"/>
              </a:defRPr>
            </a:lvl9pPr>
          </a:lstStyle>
          <a:p>
            <a:endParaRPr/>
          </a:p>
        </p:txBody>
      </p:sp>
      <p:sp>
        <p:nvSpPr>
          <p:cNvPr id="37" name="Google Shape;37;p22"/>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8"/>
        <p:cNvGrpSpPr/>
        <p:nvPr/>
      </p:nvGrpSpPr>
      <p:grpSpPr>
        <a:xfrm>
          <a:off x="0" y="0"/>
          <a:ext cx="0" cy="0"/>
          <a:chOff x="0" y="0"/>
          <a:chExt cx="0" cy="0"/>
        </a:xfrm>
      </p:grpSpPr>
      <p:sp>
        <p:nvSpPr>
          <p:cNvPr id="39" name="Google Shape;39;p23"/>
          <p:cNvSpPr/>
          <p:nvPr/>
        </p:nvSpPr>
        <p:spPr>
          <a:xfrm>
            <a:off x="4572000" y="-25"/>
            <a:ext cx="4572000" cy="5143500"/>
          </a:xfrm>
          <a:prstGeom prst="rect">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40" name="Google Shape;40;p23"/>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41" name="Google Shape;41;p23"/>
          <p:cNvSpPr txBox="1">
            <a:spLocks noGrp="1"/>
          </p:cNvSpPr>
          <p:nvPr>
            <p:ph type="title"/>
          </p:nvPr>
        </p:nvSpPr>
        <p:spPr>
          <a:xfrm>
            <a:off x="265500" y="1107950"/>
            <a:ext cx="4045200" cy="1683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42" name="Google Shape;42;p23"/>
          <p:cNvSpPr txBox="1">
            <a:spLocks noGrp="1"/>
          </p:cNvSpPr>
          <p:nvPr>
            <p:ph type="subTitle" idx="1"/>
          </p:nvPr>
        </p:nvSpPr>
        <p:spPr>
          <a:xfrm>
            <a:off x="265500" y="2845201"/>
            <a:ext cx="4045200" cy="13455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3" name="Google Shape;43;p23"/>
          <p:cNvSpPr txBox="1">
            <a:spLocks noGrp="1"/>
          </p:cNvSpPr>
          <p:nvPr>
            <p:ph type="body" idx="2"/>
          </p:nvPr>
        </p:nvSpPr>
        <p:spPr>
          <a:xfrm>
            <a:off x="4939500" y="724200"/>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Clr>
                <a:schemeClr val="lt1"/>
              </a:buClr>
              <a:buSzPts val="1800"/>
              <a:buChar char="●"/>
              <a:defRPr>
                <a:solidFill>
                  <a:schemeClr val="lt1"/>
                </a:solidFill>
              </a:defRPr>
            </a:lvl1pPr>
            <a:lvl2pPr marL="914400" lvl="1" indent="-317500" algn="l">
              <a:lnSpc>
                <a:spcPct val="115000"/>
              </a:lnSpc>
              <a:spcBef>
                <a:spcPts val="0"/>
              </a:spcBef>
              <a:spcAft>
                <a:spcPts val="0"/>
              </a:spcAft>
              <a:buClr>
                <a:schemeClr val="lt1"/>
              </a:buClr>
              <a:buSzPts val="1400"/>
              <a:buChar char="○"/>
              <a:defRPr>
                <a:solidFill>
                  <a:schemeClr val="lt1"/>
                </a:solidFill>
              </a:defRPr>
            </a:lvl2pPr>
            <a:lvl3pPr marL="1371600" lvl="2" indent="-317500" algn="l">
              <a:lnSpc>
                <a:spcPct val="115000"/>
              </a:lnSpc>
              <a:spcBef>
                <a:spcPts val="0"/>
              </a:spcBef>
              <a:spcAft>
                <a:spcPts val="0"/>
              </a:spcAft>
              <a:buClr>
                <a:schemeClr val="lt1"/>
              </a:buClr>
              <a:buSzPts val="1400"/>
              <a:buChar char="■"/>
              <a:defRPr>
                <a:solidFill>
                  <a:schemeClr val="lt1"/>
                </a:solidFill>
              </a:defRPr>
            </a:lvl3pPr>
            <a:lvl4pPr marL="1828800" lvl="3" indent="-317500" algn="l">
              <a:lnSpc>
                <a:spcPct val="115000"/>
              </a:lnSpc>
              <a:spcBef>
                <a:spcPts val="0"/>
              </a:spcBef>
              <a:spcAft>
                <a:spcPts val="0"/>
              </a:spcAft>
              <a:buClr>
                <a:schemeClr val="lt1"/>
              </a:buClr>
              <a:buSzPts val="1400"/>
              <a:buChar char="●"/>
              <a:defRPr>
                <a:solidFill>
                  <a:schemeClr val="lt1"/>
                </a:solidFill>
              </a:defRPr>
            </a:lvl4pPr>
            <a:lvl5pPr marL="2286000" lvl="4" indent="-317500" algn="l">
              <a:lnSpc>
                <a:spcPct val="115000"/>
              </a:lnSpc>
              <a:spcBef>
                <a:spcPts val="0"/>
              </a:spcBef>
              <a:spcAft>
                <a:spcPts val="0"/>
              </a:spcAft>
              <a:buClr>
                <a:schemeClr val="lt1"/>
              </a:buClr>
              <a:buSzPts val="1400"/>
              <a:buChar char="○"/>
              <a:defRPr>
                <a:solidFill>
                  <a:schemeClr val="lt1"/>
                </a:solidFill>
              </a:defRPr>
            </a:lvl5pPr>
            <a:lvl6pPr marL="2743200" lvl="5" indent="-317500" algn="l">
              <a:lnSpc>
                <a:spcPct val="115000"/>
              </a:lnSpc>
              <a:spcBef>
                <a:spcPts val="0"/>
              </a:spcBef>
              <a:spcAft>
                <a:spcPts val="0"/>
              </a:spcAft>
              <a:buClr>
                <a:schemeClr val="lt1"/>
              </a:buClr>
              <a:buSzPts val="1400"/>
              <a:buChar char="■"/>
              <a:defRPr>
                <a:solidFill>
                  <a:schemeClr val="lt1"/>
                </a:solidFill>
              </a:defRPr>
            </a:lvl6pPr>
            <a:lvl7pPr marL="3200400" lvl="6" indent="-317500" algn="l">
              <a:lnSpc>
                <a:spcPct val="115000"/>
              </a:lnSpc>
              <a:spcBef>
                <a:spcPts val="0"/>
              </a:spcBef>
              <a:spcAft>
                <a:spcPts val="0"/>
              </a:spcAft>
              <a:buClr>
                <a:schemeClr val="lt1"/>
              </a:buClr>
              <a:buSzPts val="1400"/>
              <a:buChar char="●"/>
              <a:defRPr>
                <a:solidFill>
                  <a:schemeClr val="lt1"/>
                </a:solidFill>
              </a:defRPr>
            </a:lvl7pPr>
            <a:lvl8pPr marL="3657600" lvl="7" indent="-317500" algn="l">
              <a:lnSpc>
                <a:spcPct val="115000"/>
              </a:lnSpc>
              <a:spcBef>
                <a:spcPts val="0"/>
              </a:spcBef>
              <a:spcAft>
                <a:spcPts val="0"/>
              </a:spcAft>
              <a:buClr>
                <a:schemeClr val="lt1"/>
              </a:buClr>
              <a:buSzPts val="1400"/>
              <a:buChar char="○"/>
              <a:defRPr>
                <a:solidFill>
                  <a:schemeClr val="lt1"/>
                </a:solidFill>
              </a:defRPr>
            </a:lvl8pPr>
            <a:lvl9pPr marL="4114800" lvl="8" indent="-317500" algn="l">
              <a:lnSpc>
                <a:spcPct val="115000"/>
              </a:lnSpc>
              <a:spcBef>
                <a:spcPts val="0"/>
              </a:spcBef>
              <a:spcAft>
                <a:spcPts val="0"/>
              </a:spcAft>
              <a:buClr>
                <a:schemeClr val="lt1"/>
              </a:buClr>
              <a:buSzPts val="1400"/>
              <a:buChar char="■"/>
              <a:defRPr>
                <a:solidFill>
                  <a:schemeClr val="lt1"/>
                </a:solidFill>
              </a:defRPr>
            </a:lvl9pPr>
          </a:lstStyle>
          <a:p>
            <a:endParaRPr/>
          </a:p>
        </p:txBody>
      </p:sp>
      <p:sp>
        <p:nvSpPr>
          <p:cNvPr id="44" name="Google Shape;44;p23"/>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5"/>
        <p:cNvGrpSpPr/>
        <p:nvPr/>
      </p:nvGrpSpPr>
      <p:grpSpPr>
        <a:xfrm>
          <a:off x="0" y="0"/>
          <a:ext cx="0" cy="0"/>
          <a:chOff x="0" y="0"/>
          <a:chExt cx="0" cy="0"/>
        </a:xfrm>
      </p:grpSpPr>
      <p:sp>
        <p:nvSpPr>
          <p:cNvPr id="46" name="Google Shape;46;p24"/>
          <p:cNvSpPr txBox="1">
            <a:spLocks noGrp="1"/>
          </p:cNvSpPr>
          <p:nvPr>
            <p:ph type="body" idx="1"/>
          </p:nvPr>
        </p:nvSpPr>
        <p:spPr>
          <a:xfrm>
            <a:off x="319500" y="4230575"/>
            <a:ext cx="5998800" cy="5988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47" name="Google Shape;47;p24"/>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coral">
    <p:bg>
      <p:bgPr>
        <a:solidFill>
          <a:schemeClr val="lt1"/>
        </a:solidFill>
        <a:effectLst/>
      </p:bgPr>
    </p:bg>
    <p:spTree>
      <p:nvGrpSpPr>
        <p:cNvPr id="1" name="Shape 5"/>
        <p:cNvGrpSpPr/>
        <p:nvPr/>
      </p:nvGrpSpPr>
      <p:grpSpPr>
        <a:xfrm>
          <a:off x="0" y="0"/>
          <a:ext cx="0" cy="0"/>
          <a:chOff x="0" y="0"/>
          <a:chExt cx="0" cy="0"/>
        </a:xfrm>
      </p:grpSpPr>
      <p:sp>
        <p:nvSpPr>
          <p:cNvPr id="6" name="Google Shape;6;p15"/>
          <p:cNvSpPr txBox="1">
            <a:spLocks noGrp="1"/>
          </p:cNvSpPr>
          <p:nvPr>
            <p:ph type="title"/>
          </p:nvPr>
        </p:nvSpPr>
        <p:spPr>
          <a:xfrm>
            <a:off x="311700" y="391350"/>
            <a:ext cx="8520600" cy="6261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3200"/>
              <a:buFont typeface="Playfair Display"/>
              <a:buNone/>
              <a:defRPr sz="3200" b="1" i="0" u="none" strike="noStrike" cap="none">
                <a:solidFill>
                  <a:schemeClr val="dk1"/>
                </a:solidFill>
                <a:latin typeface="Playfair Display"/>
                <a:ea typeface="Playfair Display"/>
                <a:cs typeface="Playfair Display"/>
                <a:sym typeface="Playfair Display"/>
              </a:defRPr>
            </a:lvl1pPr>
            <a:lvl2pPr marR="0" lvl="1" algn="l" rtl="0">
              <a:lnSpc>
                <a:spcPct val="100000"/>
              </a:lnSpc>
              <a:spcBef>
                <a:spcPts val="0"/>
              </a:spcBef>
              <a:spcAft>
                <a:spcPts val="0"/>
              </a:spcAft>
              <a:buClr>
                <a:schemeClr val="dk1"/>
              </a:buClr>
              <a:buSzPts val="3200"/>
              <a:buFont typeface="Playfair Display"/>
              <a:buNone/>
              <a:defRPr sz="3200" b="1" i="0" u="none" strike="noStrike" cap="none">
                <a:solidFill>
                  <a:schemeClr val="dk1"/>
                </a:solidFill>
                <a:latin typeface="Playfair Display"/>
                <a:ea typeface="Playfair Display"/>
                <a:cs typeface="Playfair Display"/>
                <a:sym typeface="Playfair Display"/>
              </a:defRPr>
            </a:lvl2pPr>
            <a:lvl3pPr marR="0" lvl="2" algn="l" rtl="0">
              <a:lnSpc>
                <a:spcPct val="100000"/>
              </a:lnSpc>
              <a:spcBef>
                <a:spcPts val="0"/>
              </a:spcBef>
              <a:spcAft>
                <a:spcPts val="0"/>
              </a:spcAft>
              <a:buClr>
                <a:schemeClr val="dk1"/>
              </a:buClr>
              <a:buSzPts val="3200"/>
              <a:buFont typeface="Playfair Display"/>
              <a:buNone/>
              <a:defRPr sz="3200" b="1" i="0" u="none" strike="noStrike" cap="none">
                <a:solidFill>
                  <a:schemeClr val="dk1"/>
                </a:solidFill>
                <a:latin typeface="Playfair Display"/>
                <a:ea typeface="Playfair Display"/>
                <a:cs typeface="Playfair Display"/>
                <a:sym typeface="Playfair Display"/>
              </a:defRPr>
            </a:lvl3pPr>
            <a:lvl4pPr marR="0" lvl="3" algn="l" rtl="0">
              <a:lnSpc>
                <a:spcPct val="100000"/>
              </a:lnSpc>
              <a:spcBef>
                <a:spcPts val="0"/>
              </a:spcBef>
              <a:spcAft>
                <a:spcPts val="0"/>
              </a:spcAft>
              <a:buClr>
                <a:schemeClr val="dk1"/>
              </a:buClr>
              <a:buSzPts val="3200"/>
              <a:buFont typeface="Playfair Display"/>
              <a:buNone/>
              <a:defRPr sz="3200" b="1" i="0" u="none" strike="noStrike" cap="none">
                <a:solidFill>
                  <a:schemeClr val="dk1"/>
                </a:solidFill>
                <a:latin typeface="Playfair Display"/>
                <a:ea typeface="Playfair Display"/>
                <a:cs typeface="Playfair Display"/>
                <a:sym typeface="Playfair Display"/>
              </a:defRPr>
            </a:lvl4pPr>
            <a:lvl5pPr marR="0" lvl="4" algn="l" rtl="0">
              <a:lnSpc>
                <a:spcPct val="100000"/>
              </a:lnSpc>
              <a:spcBef>
                <a:spcPts val="0"/>
              </a:spcBef>
              <a:spcAft>
                <a:spcPts val="0"/>
              </a:spcAft>
              <a:buClr>
                <a:schemeClr val="dk1"/>
              </a:buClr>
              <a:buSzPts val="3200"/>
              <a:buFont typeface="Playfair Display"/>
              <a:buNone/>
              <a:defRPr sz="3200" b="1" i="0" u="none" strike="noStrike" cap="none">
                <a:solidFill>
                  <a:schemeClr val="dk1"/>
                </a:solidFill>
                <a:latin typeface="Playfair Display"/>
                <a:ea typeface="Playfair Display"/>
                <a:cs typeface="Playfair Display"/>
                <a:sym typeface="Playfair Display"/>
              </a:defRPr>
            </a:lvl5pPr>
            <a:lvl6pPr marR="0" lvl="5" algn="l" rtl="0">
              <a:lnSpc>
                <a:spcPct val="100000"/>
              </a:lnSpc>
              <a:spcBef>
                <a:spcPts val="0"/>
              </a:spcBef>
              <a:spcAft>
                <a:spcPts val="0"/>
              </a:spcAft>
              <a:buClr>
                <a:schemeClr val="dk1"/>
              </a:buClr>
              <a:buSzPts val="3200"/>
              <a:buFont typeface="Playfair Display"/>
              <a:buNone/>
              <a:defRPr sz="3200" b="1" i="0" u="none" strike="noStrike" cap="none">
                <a:solidFill>
                  <a:schemeClr val="dk1"/>
                </a:solidFill>
                <a:latin typeface="Playfair Display"/>
                <a:ea typeface="Playfair Display"/>
                <a:cs typeface="Playfair Display"/>
                <a:sym typeface="Playfair Display"/>
              </a:defRPr>
            </a:lvl6pPr>
            <a:lvl7pPr marR="0" lvl="6" algn="l" rtl="0">
              <a:lnSpc>
                <a:spcPct val="100000"/>
              </a:lnSpc>
              <a:spcBef>
                <a:spcPts val="0"/>
              </a:spcBef>
              <a:spcAft>
                <a:spcPts val="0"/>
              </a:spcAft>
              <a:buClr>
                <a:schemeClr val="dk1"/>
              </a:buClr>
              <a:buSzPts val="3200"/>
              <a:buFont typeface="Playfair Display"/>
              <a:buNone/>
              <a:defRPr sz="3200" b="1" i="0" u="none" strike="noStrike" cap="none">
                <a:solidFill>
                  <a:schemeClr val="dk1"/>
                </a:solidFill>
                <a:latin typeface="Playfair Display"/>
                <a:ea typeface="Playfair Display"/>
                <a:cs typeface="Playfair Display"/>
                <a:sym typeface="Playfair Display"/>
              </a:defRPr>
            </a:lvl7pPr>
            <a:lvl8pPr marR="0" lvl="7" algn="l" rtl="0">
              <a:lnSpc>
                <a:spcPct val="100000"/>
              </a:lnSpc>
              <a:spcBef>
                <a:spcPts val="0"/>
              </a:spcBef>
              <a:spcAft>
                <a:spcPts val="0"/>
              </a:spcAft>
              <a:buClr>
                <a:schemeClr val="dk1"/>
              </a:buClr>
              <a:buSzPts val="3200"/>
              <a:buFont typeface="Playfair Display"/>
              <a:buNone/>
              <a:defRPr sz="3200" b="1" i="0" u="none" strike="noStrike" cap="none">
                <a:solidFill>
                  <a:schemeClr val="dk1"/>
                </a:solidFill>
                <a:latin typeface="Playfair Display"/>
                <a:ea typeface="Playfair Display"/>
                <a:cs typeface="Playfair Display"/>
                <a:sym typeface="Playfair Display"/>
              </a:defRPr>
            </a:lvl8pPr>
            <a:lvl9pPr marR="0" lvl="8" algn="l" rtl="0">
              <a:lnSpc>
                <a:spcPct val="100000"/>
              </a:lnSpc>
              <a:spcBef>
                <a:spcPts val="0"/>
              </a:spcBef>
              <a:spcAft>
                <a:spcPts val="0"/>
              </a:spcAft>
              <a:buClr>
                <a:schemeClr val="dk1"/>
              </a:buClr>
              <a:buSzPts val="3200"/>
              <a:buFont typeface="Playfair Display"/>
              <a:buNone/>
              <a:defRPr sz="3200" b="1" i="0" u="none" strike="noStrike" cap="none">
                <a:solidFill>
                  <a:schemeClr val="dk1"/>
                </a:solidFill>
                <a:latin typeface="Playfair Display"/>
                <a:ea typeface="Playfair Display"/>
                <a:cs typeface="Playfair Display"/>
                <a:sym typeface="Playfair Display"/>
              </a:defRPr>
            </a:lvl9pPr>
          </a:lstStyle>
          <a:p>
            <a:endParaRPr/>
          </a:p>
        </p:txBody>
      </p:sp>
      <p:sp>
        <p:nvSpPr>
          <p:cNvPr id="7" name="Google Shape;7;p1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Lato"/>
              <a:buChar char="●"/>
              <a:defRPr sz="18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9pPr>
          </a:lstStyle>
          <a:p>
            <a:endParaRPr/>
          </a:p>
        </p:txBody>
      </p:sp>
      <p:sp>
        <p:nvSpPr>
          <p:cNvPr id="8" name="Google Shape;8;p15"/>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 Id="rId9" Type="http://schemas.openxmlformats.org/officeDocument/2006/relationships/image" Target="../media/image7.jpeg"/></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40.jpeg"/><Relationship Id="rId5" Type="http://schemas.openxmlformats.org/officeDocument/2006/relationships/image" Target="../media/image39.png"/><Relationship Id="rId4" Type="http://schemas.openxmlformats.org/officeDocument/2006/relationships/image" Target="../media/image38.jpeg"/></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2.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png"/><Relationship Id="rId7"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 Id="rId9" Type="http://schemas.openxmlformats.org/officeDocument/2006/relationships/image" Target="../media/image14.jpeg"/></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png"/></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46.jpeg"/></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25.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60" name="Google Shape;60;p1"/>
          <p:cNvSpPr txBox="1">
            <a:spLocks noGrp="1"/>
          </p:cNvSpPr>
          <p:nvPr>
            <p:ph type="subTitle" idx="1"/>
          </p:nvPr>
        </p:nvSpPr>
        <p:spPr>
          <a:xfrm>
            <a:off x="3015296" y="951139"/>
            <a:ext cx="3113408" cy="2473779"/>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1800"/>
              <a:buNone/>
            </a:pPr>
            <a:r>
              <a:rPr lang="en-GB" sz="3600">
                <a:solidFill>
                  <a:schemeClr val="bg1"/>
                </a:solidFill>
                <a:latin typeface="Letter-join Print Plus 1" panose="02000805000000020003" pitchFamily="50" charset="0"/>
              </a:rPr>
              <a:t>Information </a:t>
            </a:r>
          </a:p>
          <a:p>
            <a:pPr marL="0" lvl="0" indent="0" algn="ctr" rtl="0">
              <a:lnSpc>
                <a:spcPct val="100000"/>
              </a:lnSpc>
              <a:spcBef>
                <a:spcPts val="0"/>
              </a:spcBef>
              <a:spcAft>
                <a:spcPts val="0"/>
              </a:spcAft>
              <a:buSzPts val="1800"/>
              <a:buNone/>
            </a:pPr>
            <a:r>
              <a:rPr lang="en-GB" sz="3600">
                <a:solidFill>
                  <a:schemeClr val="bg1"/>
                </a:solidFill>
                <a:latin typeface="Letter-join Print Plus 1" panose="02000805000000020003" pitchFamily="50" charset="0"/>
              </a:rPr>
              <a:t>for</a:t>
            </a:r>
            <a:br>
              <a:rPr lang="en-GB" sz="3600">
                <a:latin typeface="Letter-join Print Plus 1" panose="02000805000000020003" pitchFamily="50" charset="0"/>
              </a:rPr>
            </a:br>
            <a:r>
              <a:rPr lang="en-GB" sz="3600">
                <a:solidFill>
                  <a:schemeClr val="bg1"/>
                </a:solidFill>
                <a:latin typeface="Letter-join Print Plus 1" panose="02000805000000020003" pitchFamily="50" charset="0"/>
              </a:rPr>
              <a:t>EYFS Parents</a:t>
            </a:r>
            <a:br>
              <a:rPr lang="en-GB" sz="3600">
                <a:latin typeface="Letter-join Print Plus 1" panose="02000805000000020003" pitchFamily="50" charset="0"/>
              </a:rPr>
            </a:br>
            <a:r>
              <a:rPr lang="en-GB" sz="3600">
                <a:solidFill>
                  <a:schemeClr val="bg1"/>
                </a:solidFill>
                <a:latin typeface="Letter-join Print Plus 1" panose="02000805000000020003" pitchFamily="50" charset="0"/>
              </a:rPr>
              <a:t>2026-27</a:t>
            </a:r>
            <a:endParaRPr sz="3600">
              <a:solidFill>
                <a:schemeClr val="bg1"/>
              </a:solidFill>
              <a:latin typeface="Letter-join Print Plus 1" panose="02000805000000020003" pitchFamily="50" charset="0"/>
            </a:endParaRPr>
          </a:p>
        </p:txBody>
      </p:sp>
      <p:pic>
        <p:nvPicPr>
          <p:cNvPr id="5" name="Picture 4">
            <a:extLst>
              <a:ext uri="{FF2B5EF4-FFF2-40B4-BE49-F238E27FC236}">
                <a16:creationId xmlns:a16="http://schemas.microsoft.com/office/drawing/2014/main" id="{1DD41BC0-007E-4576-909C-F1C734EC23ED}"/>
              </a:ext>
            </a:extLst>
          </p:cNvPr>
          <p:cNvPicPr/>
          <p:nvPr/>
        </p:nvPicPr>
        <p:blipFill>
          <a:blip r:embed="rId3"/>
          <a:stretch/>
        </p:blipFill>
        <p:spPr>
          <a:xfrm>
            <a:off x="4184475" y="3288150"/>
            <a:ext cx="775049" cy="717762"/>
          </a:xfrm>
          <a:prstGeom prst="rect">
            <a:avLst/>
          </a:prstGeom>
        </p:spPr>
      </p:pic>
      <p:pic>
        <p:nvPicPr>
          <p:cNvPr id="3" name="Picture 2">
            <a:extLst>
              <a:ext uri="{FF2B5EF4-FFF2-40B4-BE49-F238E27FC236}">
                <a16:creationId xmlns:a16="http://schemas.microsoft.com/office/drawing/2014/main" id="{868AA88F-B5DD-684E-E871-41AB3A8A1F95}"/>
              </a:ext>
            </a:extLst>
          </p:cNvPr>
          <p:cNvPicPr>
            <a:picLocks noChangeAspect="1"/>
          </p:cNvPicPr>
          <p:nvPr/>
        </p:nvPicPr>
        <p:blipFill>
          <a:blip r:embed="rId4"/>
          <a:stretch>
            <a:fillRect/>
          </a:stretch>
        </p:blipFill>
        <p:spPr>
          <a:xfrm>
            <a:off x="674926" y="1771684"/>
            <a:ext cx="1872295" cy="1404222"/>
          </a:xfrm>
          <a:prstGeom prst="rect">
            <a:avLst/>
          </a:prstGeom>
        </p:spPr>
      </p:pic>
      <p:pic>
        <p:nvPicPr>
          <p:cNvPr id="6" name="Picture 5">
            <a:extLst>
              <a:ext uri="{FF2B5EF4-FFF2-40B4-BE49-F238E27FC236}">
                <a16:creationId xmlns:a16="http://schemas.microsoft.com/office/drawing/2014/main" id="{8F62C589-6324-8FB1-3D2A-044121CA7DC8}"/>
              </a:ext>
            </a:extLst>
          </p:cNvPr>
          <p:cNvPicPr>
            <a:picLocks noChangeAspect="1"/>
          </p:cNvPicPr>
          <p:nvPr/>
        </p:nvPicPr>
        <p:blipFill>
          <a:blip r:embed="rId5"/>
          <a:stretch>
            <a:fillRect/>
          </a:stretch>
        </p:blipFill>
        <p:spPr>
          <a:xfrm>
            <a:off x="7064853" y="3424918"/>
            <a:ext cx="1872296" cy="1404222"/>
          </a:xfrm>
          <a:prstGeom prst="rect">
            <a:avLst/>
          </a:prstGeom>
        </p:spPr>
      </p:pic>
      <p:pic>
        <p:nvPicPr>
          <p:cNvPr id="8" name="Picture 7">
            <a:extLst>
              <a:ext uri="{FF2B5EF4-FFF2-40B4-BE49-F238E27FC236}">
                <a16:creationId xmlns:a16="http://schemas.microsoft.com/office/drawing/2014/main" id="{B9C81981-4E95-5466-583E-B86A13ED097C}"/>
              </a:ext>
            </a:extLst>
          </p:cNvPr>
          <p:cNvPicPr>
            <a:picLocks noChangeAspect="1"/>
          </p:cNvPicPr>
          <p:nvPr/>
        </p:nvPicPr>
        <p:blipFill>
          <a:blip r:embed="rId6"/>
          <a:stretch>
            <a:fillRect/>
          </a:stretch>
        </p:blipFill>
        <p:spPr>
          <a:xfrm>
            <a:off x="7064853" y="146992"/>
            <a:ext cx="1872296" cy="1404222"/>
          </a:xfrm>
          <a:prstGeom prst="rect">
            <a:avLst/>
          </a:prstGeom>
        </p:spPr>
      </p:pic>
      <p:pic>
        <p:nvPicPr>
          <p:cNvPr id="10" name="Picture 9">
            <a:extLst>
              <a:ext uri="{FF2B5EF4-FFF2-40B4-BE49-F238E27FC236}">
                <a16:creationId xmlns:a16="http://schemas.microsoft.com/office/drawing/2014/main" id="{70DEBF70-BFD3-43B6-8AB7-14473F4834EC}"/>
              </a:ext>
            </a:extLst>
          </p:cNvPr>
          <p:cNvPicPr>
            <a:picLocks noChangeAspect="1"/>
          </p:cNvPicPr>
          <p:nvPr/>
        </p:nvPicPr>
        <p:blipFill>
          <a:blip r:embed="rId7"/>
          <a:stretch>
            <a:fillRect/>
          </a:stretch>
        </p:blipFill>
        <p:spPr>
          <a:xfrm>
            <a:off x="6564085" y="1771685"/>
            <a:ext cx="1872295" cy="1404221"/>
          </a:xfrm>
          <a:prstGeom prst="rect">
            <a:avLst/>
          </a:prstGeom>
        </p:spPr>
      </p:pic>
      <p:pic>
        <p:nvPicPr>
          <p:cNvPr id="12" name="Picture 11">
            <a:extLst>
              <a:ext uri="{FF2B5EF4-FFF2-40B4-BE49-F238E27FC236}">
                <a16:creationId xmlns:a16="http://schemas.microsoft.com/office/drawing/2014/main" id="{7AD1AC30-2917-BC97-8346-6B85FE84F731}"/>
              </a:ext>
            </a:extLst>
          </p:cNvPr>
          <p:cNvPicPr>
            <a:picLocks noChangeAspect="1"/>
          </p:cNvPicPr>
          <p:nvPr/>
        </p:nvPicPr>
        <p:blipFill>
          <a:blip r:embed="rId8"/>
          <a:stretch>
            <a:fillRect/>
          </a:stretch>
        </p:blipFill>
        <p:spPr>
          <a:xfrm>
            <a:off x="206851" y="146993"/>
            <a:ext cx="1872295" cy="1404221"/>
          </a:xfrm>
          <a:prstGeom prst="rect">
            <a:avLst/>
          </a:prstGeom>
        </p:spPr>
      </p:pic>
      <p:pic>
        <p:nvPicPr>
          <p:cNvPr id="16" name="Picture 15">
            <a:extLst>
              <a:ext uri="{FF2B5EF4-FFF2-40B4-BE49-F238E27FC236}">
                <a16:creationId xmlns:a16="http://schemas.microsoft.com/office/drawing/2014/main" id="{079D74D6-9F58-D2D6-82A6-51EFF62302AA}"/>
              </a:ext>
            </a:extLst>
          </p:cNvPr>
          <p:cNvPicPr>
            <a:picLocks noChangeAspect="1"/>
          </p:cNvPicPr>
          <p:nvPr/>
        </p:nvPicPr>
        <p:blipFill>
          <a:blip r:embed="rId9"/>
          <a:stretch>
            <a:fillRect/>
          </a:stretch>
        </p:blipFill>
        <p:spPr>
          <a:xfrm>
            <a:off x="206851" y="3424918"/>
            <a:ext cx="1872296" cy="140422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238" y="142508"/>
            <a:ext cx="8520600" cy="626100"/>
          </a:xfrm>
        </p:spPr>
        <p:txBody>
          <a:bodyPr>
            <a:noAutofit/>
          </a:bodyPr>
          <a:lstStyle/>
          <a:p>
            <a:r>
              <a:rPr lang="en-GB" sz="4000">
                <a:latin typeface="Letter-join Print Plus 1" panose="02000805000000020003" pitchFamily="50" charset="0"/>
              </a:rPr>
              <a:t>School Uniform</a:t>
            </a:r>
          </a:p>
        </p:txBody>
      </p:sp>
      <p:sp>
        <p:nvSpPr>
          <p:cNvPr id="3" name="Text Placeholder 2"/>
          <p:cNvSpPr>
            <a:spLocks noGrp="1"/>
          </p:cNvSpPr>
          <p:nvPr>
            <p:ph type="body" idx="1"/>
          </p:nvPr>
        </p:nvSpPr>
        <p:spPr/>
        <p:txBody>
          <a:bodyPr>
            <a:normAutofit fontScale="92500" lnSpcReduction="20000"/>
          </a:bodyPr>
          <a:lstStyle/>
          <a:p>
            <a:pPr marL="0" indent="0" eaLnBrk="1" hangingPunct="1">
              <a:buNone/>
              <a:defRPr/>
            </a:pPr>
            <a:r>
              <a:rPr lang="en-US" sz="1800">
                <a:latin typeface="Letter-join Print Plus 1" panose="02000805000000020003" pitchFamily="50" charset="0"/>
                <a:ea typeface="Calibri" panose="020F0502020204030204" pitchFamily="34" charset="0"/>
                <a:cs typeface="Calibri" panose="020F0502020204030204" pitchFamily="34" charset="0"/>
              </a:rPr>
              <a:t>We require all children to wear our </a:t>
            </a:r>
          </a:p>
          <a:p>
            <a:pPr marL="0" indent="0" eaLnBrk="1" hangingPunct="1">
              <a:buNone/>
              <a:defRPr/>
            </a:pPr>
            <a:r>
              <a:rPr lang="en-US" sz="1800">
                <a:latin typeface="Letter-join Print Plus 1" panose="02000805000000020003" pitchFamily="50" charset="0"/>
                <a:ea typeface="Calibri" panose="020F0502020204030204" pitchFamily="34" charset="0"/>
                <a:cs typeface="Calibri" panose="020F0502020204030204" pitchFamily="34" charset="0"/>
              </a:rPr>
              <a:t>St Francis Uniform – helps to </a:t>
            </a:r>
          </a:p>
          <a:p>
            <a:pPr marL="0" indent="0" eaLnBrk="1" hangingPunct="1">
              <a:buNone/>
              <a:defRPr/>
            </a:pPr>
            <a:r>
              <a:rPr lang="en-US">
                <a:latin typeface="Letter-join Print Plus 1" panose="02000805000000020003" pitchFamily="50" charset="0"/>
                <a:ea typeface="Calibri" panose="020F0502020204030204" pitchFamily="34" charset="0"/>
                <a:cs typeface="Calibri" panose="020F0502020204030204" pitchFamily="34" charset="0"/>
              </a:rPr>
              <a:t>encourage pride in our appearance and </a:t>
            </a:r>
          </a:p>
          <a:p>
            <a:pPr marL="0" indent="0" eaLnBrk="1" hangingPunct="1">
              <a:buNone/>
              <a:defRPr/>
            </a:pPr>
            <a:r>
              <a:rPr lang="en-US" sz="1800">
                <a:latin typeface="Letter-join Print Plus 1" panose="02000805000000020003" pitchFamily="50" charset="0"/>
                <a:ea typeface="Calibri" panose="020F0502020204030204" pitchFamily="34" charset="0"/>
                <a:cs typeface="Calibri" panose="020F0502020204030204" pitchFamily="34" charset="0"/>
              </a:rPr>
              <a:t>The sense of belonging t</a:t>
            </a:r>
            <a:r>
              <a:rPr lang="en-US">
                <a:latin typeface="Letter-join Print Plus 1" panose="02000805000000020003" pitchFamily="50" charset="0"/>
                <a:ea typeface="Calibri" panose="020F0502020204030204" pitchFamily="34" charset="0"/>
                <a:cs typeface="Calibri" panose="020F0502020204030204" pitchFamily="34" charset="0"/>
              </a:rPr>
              <a:t>o our school</a:t>
            </a:r>
            <a:endParaRPr lang="en-US" sz="1800">
              <a:latin typeface="Letter-join Print Plus 1" panose="02000805000000020003" pitchFamily="50" charset="0"/>
              <a:ea typeface="Calibri" panose="020F0502020204030204" pitchFamily="34" charset="0"/>
              <a:cs typeface="Calibri" panose="020F0502020204030204" pitchFamily="34" charset="0"/>
            </a:endParaRPr>
          </a:p>
          <a:p>
            <a:pPr marL="0" indent="0" eaLnBrk="1" hangingPunct="1">
              <a:buNone/>
              <a:defRPr/>
            </a:pPr>
            <a:endParaRPr lang="en-US" sz="1600" i="1">
              <a:latin typeface="Letter-join Print Plus 1" panose="02000805000000020003" pitchFamily="50" charset="0"/>
              <a:ea typeface="Calibri" panose="020F0502020204030204" pitchFamily="34" charset="0"/>
              <a:cs typeface="Calibri" panose="020F0502020204030204" pitchFamily="34" charset="0"/>
            </a:endParaRPr>
          </a:p>
          <a:p>
            <a:pPr marL="0" indent="0" eaLnBrk="1" hangingPunct="1">
              <a:buNone/>
              <a:defRPr/>
            </a:pPr>
            <a:r>
              <a:rPr lang="en-US" sz="1600" i="1">
                <a:latin typeface="Letter-join Print Plus 1" panose="02000805000000020003" pitchFamily="50" charset="0"/>
                <a:ea typeface="Calibri" panose="020F0502020204030204" pitchFamily="34" charset="0"/>
                <a:cs typeface="Calibri" panose="020F0502020204030204" pitchFamily="34" charset="0"/>
              </a:rPr>
              <a:t>Smart on the outside, smart on the inside</a:t>
            </a:r>
          </a:p>
          <a:p>
            <a:pPr marL="0" indent="0" eaLnBrk="1" hangingPunct="1">
              <a:buNone/>
              <a:defRPr/>
            </a:pPr>
            <a:endParaRPr lang="en-US" sz="1600" i="1">
              <a:latin typeface="Letter-join Print Plus 1" panose="02000805000000020003" pitchFamily="50" charset="0"/>
              <a:ea typeface="Calibri" panose="020F0502020204030204" pitchFamily="34" charset="0"/>
              <a:cs typeface="Calibri" panose="020F0502020204030204" pitchFamily="34" charset="0"/>
            </a:endParaRPr>
          </a:p>
          <a:p>
            <a:pPr marL="0" indent="0" eaLnBrk="1" hangingPunct="1">
              <a:buNone/>
              <a:defRPr/>
            </a:pPr>
            <a:r>
              <a:rPr lang="en-US" sz="1600" i="1">
                <a:latin typeface="Letter-join Print Plus 1" panose="02000805000000020003" pitchFamily="50" charset="0"/>
                <a:ea typeface="Calibri" panose="020F0502020204030204" pitchFamily="34" charset="0"/>
                <a:cs typeface="Calibri" panose="020F0502020204030204" pitchFamily="34" charset="0"/>
              </a:rPr>
              <a:t>We ask that children do not wear trainers to</a:t>
            </a:r>
          </a:p>
          <a:p>
            <a:pPr marL="0" indent="0" eaLnBrk="1" hangingPunct="1">
              <a:buNone/>
              <a:defRPr/>
            </a:pPr>
            <a:r>
              <a:rPr lang="en-US" sz="1600" i="1">
                <a:latin typeface="Letter-join Print Plus 1" panose="02000805000000020003" pitchFamily="50" charset="0"/>
                <a:ea typeface="Calibri" panose="020F0502020204030204" pitchFamily="34" charset="0"/>
                <a:cs typeface="Calibri" panose="020F0502020204030204" pitchFamily="34" charset="0"/>
              </a:rPr>
              <a:t>school and if children have their ears pierced </a:t>
            </a:r>
          </a:p>
          <a:p>
            <a:pPr marL="0" indent="0" eaLnBrk="1" hangingPunct="1">
              <a:buNone/>
              <a:defRPr/>
            </a:pPr>
            <a:r>
              <a:rPr lang="en-US" sz="1600" i="1">
                <a:latin typeface="Letter-join Print Plus 1" panose="02000805000000020003" pitchFamily="50" charset="0"/>
                <a:ea typeface="Calibri" panose="020F0502020204030204" pitchFamily="34" charset="0"/>
                <a:cs typeface="Calibri" panose="020F0502020204030204" pitchFamily="34" charset="0"/>
              </a:rPr>
              <a:t>then only a small set of studs are permitted.</a:t>
            </a:r>
          </a:p>
          <a:p>
            <a:pPr marL="0" indent="0" eaLnBrk="1" hangingPunct="1">
              <a:buNone/>
              <a:defRPr/>
            </a:pPr>
            <a:endParaRPr lang="en-US" sz="1600" i="1">
              <a:latin typeface="Letter-join Print Plus 1" panose="02000805000000020003" pitchFamily="50" charset="0"/>
              <a:ea typeface="Calibri" panose="020F0502020204030204" pitchFamily="34" charset="0"/>
              <a:cs typeface="Calibri" panose="020F0502020204030204" pitchFamily="34" charset="0"/>
            </a:endParaRPr>
          </a:p>
          <a:p>
            <a:pPr marL="0" indent="0" eaLnBrk="1" hangingPunct="1">
              <a:buNone/>
              <a:defRPr/>
            </a:pPr>
            <a:r>
              <a:rPr lang="en-US" sz="1600">
                <a:latin typeface="Letter-join Print Plus 1" panose="02000805000000020003" pitchFamily="50" charset="0"/>
                <a:ea typeface="Calibri" panose="020F0502020204030204" pitchFamily="34" charset="0"/>
                <a:cs typeface="Calibri" panose="020F0502020204030204" pitchFamily="34" charset="0"/>
              </a:rPr>
              <a:t>School uniform can be purchased from</a:t>
            </a:r>
          </a:p>
          <a:p>
            <a:pPr marL="0" indent="0" eaLnBrk="1" hangingPunct="1">
              <a:buNone/>
              <a:defRPr/>
            </a:pPr>
            <a:r>
              <a:rPr lang="en-US" sz="1600">
                <a:latin typeface="Letter-join Print Plus 1" panose="02000805000000020003" pitchFamily="50" charset="0"/>
                <a:ea typeface="Calibri" panose="020F0502020204030204" pitchFamily="34" charset="0"/>
                <a:cs typeface="Calibri" panose="020F0502020204030204" pitchFamily="34" charset="0"/>
              </a:rPr>
              <a:t> KK sports at Gorton Market.</a:t>
            </a:r>
            <a:endParaRPr lang="en-GB" sz="1600">
              <a:latin typeface="Letter-join Print Plus 1" panose="02000805000000020003" pitchFamily="50" charset="0"/>
              <a:ea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C6471441-4D99-41C0-B427-0269E826FF90}"/>
              </a:ext>
            </a:extLst>
          </p:cNvPr>
          <p:cNvPicPr/>
          <p:nvPr/>
        </p:nvPicPr>
        <p:blipFill>
          <a:blip r:embed="rId2">
            <a:extLst>
              <a:ext uri="{28A0092B-C50C-407E-A947-70E740481C1C}">
                <a14:useLocalDpi xmlns:a14="http://schemas.microsoft.com/office/drawing/2010/main" val="0"/>
              </a:ext>
            </a:extLst>
          </a:blip>
          <a:stretch>
            <a:fillRect/>
          </a:stretch>
        </p:blipFill>
        <p:spPr>
          <a:xfrm>
            <a:off x="7373029" y="25241"/>
            <a:ext cx="1636964" cy="1370905"/>
          </a:xfrm>
          <a:prstGeom prst="rect">
            <a:avLst/>
          </a:prstGeom>
        </p:spPr>
      </p:pic>
      <p:pic>
        <p:nvPicPr>
          <p:cNvPr id="5" name="Picture 3">
            <a:extLst>
              <a:ext uri="{FF2B5EF4-FFF2-40B4-BE49-F238E27FC236}">
                <a16:creationId xmlns:a16="http://schemas.microsoft.com/office/drawing/2014/main" id="{7773B67C-9EF3-441C-876D-861D7E3D7C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65756" y="304271"/>
            <a:ext cx="3305548" cy="4534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705338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007" y="180277"/>
            <a:ext cx="8520600" cy="626100"/>
          </a:xfrm>
        </p:spPr>
        <p:txBody>
          <a:bodyPr>
            <a:noAutofit/>
          </a:bodyPr>
          <a:lstStyle/>
          <a:p>
            <a:r>
              <a:rPr lang="en-GB" sz="4000">
                <a:latin typeface="Letter-join Print Plus 1" panose="02000805000000020003" pitchFamily="50" charset="0"/>
              </a:rPr>
              <a:t>Routines</a:t>
            </a:r>
          </a:p>
        </p:txBody>
      </p:sp>
      <p:sp>
        <p:nvSpPr>
          <p:cNvPr id="3" name="Text Placeholder 2"/>
          <p:cNvSpPr>
            <a:spLocks noGrp="1"/>
          </p:cNvSpPr>
          <p:nvPr>
            <p:ph type="body" idx="1"/>
          </p:nvPr>
        </p:nvSpPr>
        <p:spPr>
          <a:xfrm>
            <a:off x="134007" y="1084740"/>
            <a:ext cx="8520600" cy="3749725"/>
          </a:xfrm>
        </p:spPr>
        <p:txBody>
          <a:bodyPr>
            <a:normAutofit fontScale="77500" lnSpcReduction="20000"/>
          </a:bodyPr>
          <a:lstStyle/>
          <a:p>
            <a:pPr>
              <a:defRPr/>
            </a:pPr>
            <a:r>
              <a:rPr lang="en-GB" sz="2800">
                <a:latin typeface="Letter-join Print Plus 1" panose="02000805000000020003" pitchFamily="50" charset="0"/>
                <a:ea typeface="Calibri" panose="020F0502020204030204" pitchFamily="34" charset="0"/>
                <a:cs typeface="Calibri" panose="020F0502020204030204" pitchFamily="34" charset="0"/>
              </a:rPr>
              <a:t>Doors open at 8.40am - Children can be dropped off at their classroom door where they will be met by their teacher.</a:t>
            </a:r>
          </a:p>
          <a:p>
            <a:pPr>
              <a:defRPr/>
            </a:pPr>
            <a:endParaRPr lang="en-GB" sz="2800">
              <a:latin typeface="Letter-join Print Plus 1" panose="02000805000000020003" pitchFamily="50" charset="0"/>
              <a:ea typeface="Calibri" panose="020F0502020204030204" pitchFamily="34" charset="0"/>
              <a:cs typeface="Calibri" panose="020F0502020204030204" pitchFamily="34" charset="0"/>
            </a:endParaRPr>
          </a:p>
          <a:p>
            <a:pPr>
              <a:defRPr/>
            </a:pPr>
            <a:r>
              <a:rPr lang="en-GB" sz="2800">
                <a:latin typeface="Letter-join Print Plus 1" panose="02000805000000020003" pitchFamily="50" charset="0"/>
                <a:ea typeface="Calibri" panose="020F0502020204030204" pitchFamily="34" charset="0"/>
                <a:cs typeface="Calibri" panose="020F0502020204030204" pitchFamily="34" charset="0"/>
              </a:rPr>
              <a:t>Children will take part in activities and play throughout the day</a:t>
            </a:r>
          </a:p>
          <a:p>
            <a:pPr>
              <a:defRPr/>
            </a:pPr>
            <a:r>
              <a:rPr lang="en-GB" sz="2800">
                <a:latin typeface="Letter-join Print Plus 1" panose="02000805000000020003" pitchFamily="50" charset="0"/>
                <a:ea typeface="Calibri" panose="020F0502020204030204" pitchFamily="34" charset="0"/>
                <a:cs typeface="Calibri" panose="020F0502020204030204" pitchFamily="34" charset="0"/>
              </a:rPr>
              <a:t>Lunch 11.30 – 12.30pm</a:t>
            </a:r>
          </a:p>
          <a:p>
            <a:pPr marL="114300" indent="0">
              <a:buNone/>
              <a:defRPr/>
            </a:pPr>
            <a:endParaRPr lang="en-GB" sz="2800">
              <a:latin typeface="Letter-join Print Plus 1" panose="02000805000000020003" pitchFamily="50" charset="0"/>
              <a:ea typeface="Calibri" panose="020F0502020204030204" pitchFamily="34" charset="0"/>
              <a:cs typeface="Calibri" panose="020F0502020204030204" pitchFamily="34" charset="0"/>
            </a:endParaRPr>
          </a:p>
          <a:p>
            <a:pPr>
              <a:defRPr/>
            </a:pPr>
            <a:r>
              <a:rPr lang="en-GB" sz="2800">
                <a:latin typeface="Letter-join Print Plus 1" panose="02000805000000020003" pitchFamily="50" charset="0"/>
                <a:ea typeface="Calibri" panose="020F0502020204030204" pitchFamily="34" charset="0"/>
                <a:cs typeface="Calibri" panose="020F0502020204030204" pitchFamily="34" charset="0"/>
              </a:rPr>
              <a:t>End of day is 3.20pm - Children are to be collected from their classroom door.</a:t>
            </a:r>
          </a:p>
          <a:p>
            <a:pPr>
              <a:defRPr/>
            </a:pPr>
            <a:endParaRPr lang="en-GB" sz="2800">
              <a:latin typeface="Calibri" panose="020F0502020204030204" pitchFamily="34" charset="0"/>
              <a:ea typeface="Calibri" panose="020F0502020204030204" pitchFamily="34" charset="0"/>
              <a:cs typeface="Calibri" panose="020F0502020204030204" pitchFamily="34" charset="0"/>
            </a:endParaRPr>
          </a:p>
          <a:p>
            <a:pPr marL="114300" indent="0">
              <a:buNone/>
              <a:defRPr/>
            </a:pPr>
            <a:r>
              <a:rPr lang="en-GB" sz="2800">
                <a:latin typeface="Calibri" panose="020F0502020204030204" pitchFamily="34" charset="0"/>
                <a:ea typeface="Calibri" panose="020F0502020204030204" pitchFamily="34" charset="0"/>
                <a:cs typeface="Calibri" panose="020F0502020204030204" pitchFamily="34" charset="0"/>
              </a:rPr>
              <a:t> </a:t>
            </a:r>
          </a:p>
          <a:p>
            <a:pPr marL="0" indent="0" eaLnBrk="1" hangingPunct="1">
              <a:buNone/>
              <a:defRPr/>
            </a:pPr>
            <a:endParaRPr lang="en-GB" sz="1800">
              <a:cs typeface="Arial" charset="0"/>
            </a:endParaRPr>
          </a:p>
        </p:txBody>
      </p:sp>
      <p:pic>
        <p:nvPicPr>
          <p:cNvPr id="4" name="Picture 3">
            <a:extLst>
              <a:ext uri="{FF2B5EF4-FFF2-40B4-BE49-F238E27FC236}">
                <a16:creationId xmlns:a16="http://schemas.microsoft.com/office/drawing/2014/main" id="{C6471441-4D99-41C0-B427-0269E826FF90}"/>
              </a:ext>
            </a:extLst>
          </p:cNvPr>
          <p:cNvPicPr/>
          <p:nvPr/>
        </p:nvPicPr>
        <p:blipFill>
          <a:blip r:embed="rId2">
            <a:extLst>
              <a:ext uri="{28A0092B-C50C-407E-A947-70E740481C1C}">
                <a14:useLocalDpi xmlns:a14="http://schemas.microsoft.com/office/drawing/2010/main" val="0"/>
              </a:ext>
            </a:extLst>
          </a:blip>
          <a:stretch>
            <a:fillRect/>
          </a:stretch>
        </p:blipFill>
        <p:spPr>
          <a:xfrm>
            <a:off x="7704667" y="25242"/>
            <a:ext cx="1305326" cy="1193958"/>
          </a:xfrm>
          <a:prstGeom prst="rect">
            <a:avLst/>
          </a:prstGeom>
        </p:spPr>
      </p:pic>
    </p:spTree>
    <p:extLst>
      <p:ext uri="{BB962C8B-B14F-4D97-AF65-F5344CB8AC3E}">
        <p14:creationId xmlns:p14="http://schemas.microsoft.com/office/powerpoint/2010/main" val="10243341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007" y="180277"/>
            <a:ext cx="8520600" cy="626100"/>
          </a:xfrm>
        </p:spPr>
        <p:txBody>
          <a:bodyPr>
            <a:noAutofit/>
          </a:bodyPr>
          <a:lstStyle/>
          <a:p>
            <a:r>
              <a:rPr lang="en-GB" sz="4000">
                <a:latin typeface="Letter-join Print Plus 1" panose="02000805000000020003" pitchFamily="50" charset="0"/>
              </a:rPr>
              <a:t>Snack and lunch time</a:t>
            </a:r>
          </a:p>
        </p:txBody>
      </p:sp>
      <p:sp>
        <p:nvSpPr>
          <p:cNvPr id="3" name="Text Placeholder 2"/>
          <p:cNvSpPr>
            <a:spLocks noGrp="1"/>
          </p:cNvSpPr>
          <p:nvPr>
            <p:ph type="body" idx="1"/>
          </p:nvPr>
        </p:nvSpPr>
        <p:spPr>
          <a:xfrm>
            <a:off x="134007" y="1084740"/>
            <a:ext cx="8520600" cy="3749725"/>
          </a:xfrm>
        </p:spPr>
        <p:txBody>
          <a:bodyPr>
            <a:normAutofit lnSpcReduction="10000"/>
          </a:bodyPr>
          <a:lstStyle/>
          <a:p>
            <a:pPr>
              <a:lnSpc>
                <a:spcPct val="90000"/>
              </a:lnSpc>
            </a:pPr>
            <a:r>
              <a:rPr lang="en-GB" altLang="en-US" sz="2600">
                <a:latin typeface="Letter-join Print Plus 1" panose="02000805000000020003" pitchFamily="50" charset="0"/>
                <a:ea typeface="Calibri"/>
                <a:cs typeface="Calibri"/>
              </a:rPr>
              <a:t>Children in Early Years are eligible for free milk and fruit up to the term after they turn 5. </a:t>
            </a:r>
            <a:endParaRPr lang="en-US">
              <a:latin typeface="Letter-join Print Plus 1" panose="02000805000000020003" pitchFamily="50" charset="0"/>
              <a:ea typeface="Calibri"/>
              <a:cs typeface="Calibri"/>
            </a:endParaRPr>
          </a:p>
          <a:p>
            <a:pPr>
              <a:lnSpc>
                <a:spcPct val="90000"/>
              </a:lnSpc>
            </a:pPr>
            <a:r>
              <a:rPr lang="en-GB" altLang="en-US" sz="2600">
                <a:latin typeface="Letter-join Print Plus 1" panose="02000805000000020003" pitchFamily="50" charset="0"/>
                <a:ea typeface="Calibri"/>
                <a:cs typeface="Calibri"/>
              </a:rPr>
              <a:t>Following update guidance from the DfE we are actively promoting only water and milk within school. Please provide children with a water bottle and fresh drinking water each day.</a:t>
            </a:r>
            <a:endParaRPr lang="en-GB">
              <a:latin typeface="Letter-join Print Plus 1" panose="02000805000000020003" pitchFamily="50" charset="0"/>
              <a:ea typeface="Calibri"/>
              <a:cs typeface="Calibri"/>
            </a:endParaRPr>
          </a:p>
          <a:p>
            <a:pPr eaLnBrk="1" hangingPunct="1">
              <a:lnSpc>
                <a:spcPct val="90000"/>
              </a:lnSpc>
            </a:pPr>
            <a:endParaRPr lang="en-GB" altLang="en-US" sz="2600">
              <a:latin typeface="Letter-join Print Plus 1" panose="02000805000000020003" pitchFamily="50" charset="0"/>
              <a:ea typeface="Calibri" panose="020F0502020204030204" pitchFamily="34" charset="0"/>
              <a:cs typeface="Calibri" panose="020F0502020204030204" pitchFamily="34" charset="0"/>
            </a:endParaRPr>
          </a:p>
          <a:p>
            <a:pPr>
              <a:lnSpc>
                <a:spcPct val="90000"/>
              </a:lnSpc>
            </a:pPr>
            <a:r>
              <a:rPr lang="en-GB" altLang="en-US" sz="2600">
                <a:latin typeface="Letter-join Print Plus 1" panose="02000805000000020003" pitchFamily="50" charset="0"/>
                <a:ea typeface="Calibri"/>
                <a:cs typeface="Calibri"/>
              </a:rPr>
              <a:t>Lunch time - school meals – See menu options</a:t>
            </a:r>
            <a:endParaRPr lang="en-GB" altLang="en-US" sz="2600">
              <a:latin typeface="Letter-join Print Plus 1" panose="02000805000000020003" pitchFamily="50" charset="0"/>
              <a:ea typeface="Calibri" panose="020F0502020204030204" pitchFamily="34" charset="0"/>
              <a:cs typeface="Calibri" panose="020F0502020204030204" pitchFamily="34" charset="0"/>
            </a:endParaRPr>
          </a:p>
          <a:p>
            <a:pPr>
              <a:lnSpc>
                <a:spcPct val="90000"/>
              </a:lnSpc>
            </a:pPr>
            <a:r>
              <a:rPr lang="en-GB" altLang="en-US" sz="2600">
                <a:latin typeface="Letter-join Print Plus 1" panose="02000805000000020003" pitchFamily="50" charset="0"/>
                <a:ea typeface="Calibri"/>
                <a:cs typeface="Calibri"/>
              </a:rPr>
              <a:t>Nursery children currently - £2.40 per day</a:t>
            </a:r>
          </a:p>
          <a:p>
            <a:pPr eaLnBrk="1" hangingPunct="1">
              <a:lnSpc>
                <a:spcPct val="90000"/>
              </a:lnSpc>
            </a:pPr>
            <a:r>
              <a:rPr lang="en-GB" altLang="en-US" sz="2600">
                <a:latin typeface="Letter-join Print Plus 1" panose="02000805000000020003" pitchFamily="50" charset="0"/>
                <a:ea typeface="Calibri"/>
                <a:cs typeface="Calibri"/>
              </a:rPr>
              <a:t>Reception children are eligible for 'Free school meals' under the government initiative.</a:t>
            </a:r>
            <a:endParaRPr lang="en-GB" altLang="en-US" sz="2600">
              <a:latin typeface="Letter-join Print Plus 1" panose="02000805000000020003" pitchFamily="50" charset="0"/>
              <a:ea typeface="Calibri" panose="020F0502020204030204" pitchFamily="34" charset="0"/>
              <a:cs typeface="Calibri" panose="020F0502020204030204" pitchFamily="34" charset="0"/>
            </a:endParaRPr>
          </a:p>
          <a:p>
            <a:pPr marL="114300" indent="0" eaLnBrk="1" hangingPunct="1">
              <a:lnSpc>
                <a:spcPct val="90000"/>
              </a:lnSpc>
              <a:buNone/>
            </a:pPr>
            <a:endParaRPr lang="en-GB" altLang="en-US" sz="2600" dirty="0">
              <a:latin typeface="Calibri" panose="020F0502020204030204" pitchFamily="34" charset="0"/>
              <a:ea typeface="Calibri" panose="020F0502020204030204" pitchFamily="34" charset="0"/>
              <a:cs typeface="Calibri" panose="020F0502020204030204" pitchFamily="34" charset="0"/>
            </a:endParaRPr>
          </a:p>
          <a:p>
            <a:pPr eaLnBrk="1" hangingPunct="1">
              <a:lnSpc>
                <a:spcPct val="90000"/>
              </a:lnSpc>
            </a:pPr>
            <a:endParaRPr lang="en-GB" altLang="en-US" sz="2800" dirty="0">
              <a:latin typeface="Lato" panose="020F0502020204030203" pitchFamily="34" charset="0"/>
              <a:ea typeface="Lato" panose="020F0502020204030203" pitchFamily="34" charset="0"/>
              <a:cs typeface="Lato" panose="020F0502020204030203" pitchFamily="34" charset="0"/>
            </a:endParaRPr>
          </a:p>
          <a:p>
            <a:pPr marL="0" indent="0" eaLnBrk="1" hangingPunct="1">
              <a:buNone/>
              <a:defRPr/>
            </a:pPr>
            <a:endParaRPr lang="en-GB" sz="1800" dirty="0">
              <a:cs typeface="Arial" charset="0"/>
            </a:endParaRPr>
          </a:p>
        </p:txBody>
      </p:sp>
      <p:pic>
        <p:nvPicPr>
          <p:cNvPr id="4" name="Picture 3">
            <a:extLst>
              <a:ext uri="{FF2B5EF4-FFF2-40B4-BE49-F238E27FC236}">
                <a16:creationId xmlns:a16="http://schemas.microsoft.com/office/drawing/2014/main" id="{C6471441-4D99-41C0-B427-0269E826FF90}"/>
              </a:ext>
            </a:extLst>
          </p:cNvPr>
          <p:cNvPicPr/>
          <p:nvPr/>
        </p:nvPicPr>
        <p:blipFill>
          <a:blip r:embed="rId2">
            <a:extLst>
              <a:ext uri="{28A0092B-C50C-407E-A947-70E740481C1C}">
                <a14:useLocalDpi xmlns:a14="http://schemas.microsoft.com/office/drawing/2010/main" val="0"/>
              </a:ext>
            </a:extLst>
          </a:blip>
          <a:stretch>
            <a:fillRect/>
          </a:stretch>
        </p:blipFill>
        <p:spPr>
          <a:xfrm>
            <a:off x="7704667" y="25242"/>
            <a:ext cx="1305326" cy="1193958"/>
          </a:xfrm>
          <a:prstGeom prst="rect">
            <a:avLst/>
          </a:prstGeom>
        </p:spPr>
      </p:pic>
    </p:spTree>
    <p:extLst>
      <p:ext uri="{BB962C8B-B14F-4D97-AF65-F5344CB8AC3E}">
        <p14:creationId xmlns:p14="http://schemas.microsoft.com/office/powerpoint/2010/main" val="41811116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0D7DC-CDF4-AB35-5135-7590D1601318}"/>
              </a:ext>
            </a:extLst>
          </p:cNvPr>
          <p:cNvSpPr>
            <a:spLocks noGrp="1"/>
          </p:cNvSpPr>
          <p:nvPr>
            <p:ph type="title"/>
          </p:nvPr>
        </p:nvSpPr>
        <p:spPr/>
        <p:txBody>
          <a:bodyPr>
            <a:normAutofit fontScale="90000"/>
          </a:bodyPr>
          <a:lstStyle/>
          <a:p>
            <a:r>
              <a:rPr lang="en-GB">
                <a:latin typeface="Letter-join Print Plus 1" panose="02000805000000020003" pitchFamily="50" charset="0"/>
              </a:rPr>
              <a:t>Example lunch menu</a:t>
            </a:r>
          </a:p>
        </p:txBody>
      </p:sp>
      <p:sp>
        <p:nvSpPr>
          <p:cNvPr id="3" name="Text Placeholder 2">
            <a:extLst>
              <a:ext uri="{FF2B5EF4-FFF2-40B4-BE49-F238E27FC236}">
                <a16:creationId xmlns:a16="http://schemas.microsoft.com/office/drawing/2014/main" id="{A64EDBD7-BA5A-D8C7-DCBC-A0359CA6AED5}"/>
              </a:ext>
            </a:extLst>
          </p:cNvPr>
          <p:cNvSpPr>
            <a:spLocks noGrp="1"/>
          </p:cNvSpPr>
          <p:nvPr>
            <p:ph type="body" idx="1"/>
          </p:nvPr>
        </p:nvSpPr>
        <p:spPr/>
        <p:txBody>
          <a:bodyPr/>
          <a:lstStyle/>
          <a:p>
            <a:endParaRPr lang="en-GB" dirty="0"/>
          </a:p>
        </p:txBody>
      </p:sp>
      <p:pic>
        <p:nvPicPr>
          <p:cNvPr id="5" name="Picture 4">
            <a:extLst>
              <a:ext uri="{FF2B5EF4-FFF2-40B4-BE49-F238E27FC236}">
                <a16:creationId xmlns:a16="http://schemas.microsoft.com/office/drawing/2014/main" id="{12D68B1A-83A9-5EFE-8412-6A4739C72107}"/>
              </a:ext>
            </a:extLst>
          </p:cNvPr>
          <p:cNvPicPr>
            <a:picLocks noChangeAspect="1"/>
          </p:cNvPicPr>
          <p:nvPr/>
        </p:nvPicPr>
        <p:blipFill>
          <a:blip r:embed="rId2"/>
          <a:srcRect r="49322"/>
          <a:stretch>
            <a:fillRect/>
          </a:stretch>
        </p:blipFill>
        <p:spPr>
          <a:xfrm>
            <a:off x="311701" y="1152475"/>
            <a:ext cx="3860250" cy="1525418"/>
          </a:xfrm>
          <a:prstGeom prst="rect">
            <a:avLst/>
          </a:prstGeom>
        </p:spPr>
      </p:pic>
      <p:pic>
        <p:nvPicPr>
          <p:cNvPr id="7" name="Picture 6">
            <a:extLst>
              <a:ext uri="{FF2B5EF4-FFF2-40B4-BE49-F238E27FC236}">
                <a16:creationId xmlns:a16="http://schemas.microsoft.com/office/drawing/2014/main" id="{993A0F8E-C017-C8E0-3263-6C361B5354B0}"/>
              </a:ext>
            </a:extLst>
          </p:cNvPr>
          <p:cNvPicPr>
            <a:picLocks noChangeAspect="1"/>
          </p:cNvPicPr>
          <p:nvPr/>
        </p:nvPicPr>
        <p:blipFill>
          <a:blip r:embed="rId3"/>
          <a:srcRect r="49322"/>
          <a:stretch>
            <a:fillRect/>
          </a:stretch>
        </p:blipFill>
        <p:spPr>
          <a:xfrm>
            <a:off x="2548715" y="2868011"/>
            <a:ext cx="3860251" cy="1510745"/>
          </a:xfrm>
          <a:prstGeom prst="rect">
            <a:avLst/>
          </a:prstGeom>
        </p:spPr>
      </p:pic>
      <p:pic>
        <p:nvPicPr>
          <p:cNvPr id="9" name="Picture 8">
            <a:extLst>
              <a:ext uri="{FF2B5EF4-FFF2-40B4-BE49-F238E27FC236}">
                <a16:creationId xmlns:a16="http://schemas.microsoft.com/office/drawing/2014/main" id="{4B01B79D-0A0F-6973-E0AF-FFCA22E1D31F}"/>
              </a:ext>
            </a:extLst>
          </p:cNvPr>
          <p:cNvPicPr>
            <a:picLocks noChangeAspect="1"/>
          </p:cNvPicPr>
          <p:nvPr/>
        </p:nvPicPr>
        <p:blipFill>
          <a:blip r:embed="rId4"/>
          <a:stretch>
            <a:fillRect/>
          </a:stretch>
        </p:blipFill>
        <p:spPr>
          <a:xfrm>
            <a:off x="4387339" y="1152475"/>
            <a:ext cx="4229572" cy="1525419"/>
          </a:xfrm>
          <a:prstGeom prst="rect">
            <a:avLst/>
          </a:prstGeom>
        </p:spPr>
      </p:pic>
    </p:spTree>
    <p:extLst>
      <p:ext uri="{BB962C8B-B14F-4D97-AF65-F5344CB8AC3E}">
        <p14:creationId xmlns:p14="http://schemas.microsoft.com/office/powerpoint/2010/main" val="21549485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007" y="180277"/>
            <a:ext cx="8520600" cy="626100"/>
          </a:xfrm>
        </p:spPr>
        <p:txBody>
          <a:bodyPr>
            <a:noAutofit/>
          </a:bodyPr>
          <a:lstStyle/>
          <a:p>
            <a:r>
              <a:rPr lang="en-GB" sz="4000">
                <a:latin typeface="Letter-join Print Plus 1" panose="02000805000000020003" pitchFamily="50" charset="0"/>
              </a:rPr>
              <a:t>Snack and lunch time</a:t>
            </a:r>
          </a:p>
        </p:txBody>
      </p:sp>
      <p:sp>
        <p:nvSpPr>
          <p:cNvPr id="3" name="Text Placeholder 2"/>
          <p:cNvSpPr>
            <a:spLocks noGrp="1"/>
          </p:cNvSpPr>
          <p:nvPr>
            <p:ph type="body" idx="1"/>
          </p:nvPr>
        </p:nvSpPr>
        <p:spPr>
          <a:xfrm>
            <a:off x="134007" y="1084740"/>
            <a:ext cx="8520600" cy="3749725"/>
          </a:xfrm>
        </p:spPr>
        <p:txBody>
          <a:bodyPr>
            <a:normAutofit/>
          </a:bodyPr>
          <a:lstStyle/>
          <a:p>
            <a:pPr eaLnBrk="1" hangingPunct="1">
              <a:lnSpc>
                <a:spcPct val="90000"/>
              </a:lnSpc>
            </a:pPr>
            <a:r>
              <a:rPr lang="en-GB" altLang="en-US" sz="2200">
                <a:latin typeface="Letter-join Print Plus 1" panose="02000805000000020003" pitchFamily="50" charset="0"/>
                <a:ea typeface="Calibri" panose="020F0502020204030204" pitchFamily="34" charset="0"/>
                <a:cs typeface="Calibri" panose="020F0502020204030204" pitchFamily="34" charset="0"/>
              </a:rPr>
              <a:t>If your child would prefer a packed lunch, please look at the ‘Healthy lunch’ information in your pack for ideas.</a:t>
            </a:r>
          </a:p>
          <a:p>
            <a:pPr eaLnBrk="1" hangingPunct="1">
              <a:lnSpc>
                <a:spcPct val="90000"/>
              </a:lnSpc>
            </a:pPr>
            <a:endParaRPr lang="en-GB" altLang="en-US" sz="2200">
              <a:latin typeface="Letter-join Print Plus 1" panose="02000805000000020003" pitchFamily="50" charset="0"/>
              <a:ea typeface="Calibri" panose="020F0502020204030204" pitchFamily="34" charset="0"/>
              <a:cs typeface="Calibri" panose="020F0502020204030204" pitchFamily="34" charset="0"/>
            </a:endParaRPr>
          </a:p>
          <a:p>
            <a:pPr eaLnBrk="1" hangingPunct="1">
              <a:lnSpc>
                <a:spcPct val="90000"/>
              </a:lnSpc>
            </a:pPr>
            <a:endParaRPr lang="en-GB" altLang="en-US" sz="2200">
              <a:latin typeface="Letter-join Print Plus 1" panose="02000805000000020003" pitchFamily="50" charset="0"/>
              <a:ea typeface="Calibri" panose="020F0502020204030204" pitchFamily="34" charset="0"/>
              <a:cs typeface="Calibri" panose="020F0502020204030204" pitchFamily="34" charset="0"/>
            </a:endParaRPr>
          </a:p>
          <a:p>
            <a:pPr eaLnBrk="1" hangingPunct="1">
              <a:lnSpc>
                <a:spcPct val="90000"/>
              </a:lnSpc>
            </a:pPr>
            <a:endParaRPr lang="en-GB" altLang="en-US" sz="2200">
              <a:latin typeface="Letter-join Print Plus 1" panose="02000805000000020003" pitchFamily="50" charset="0"/>
              <a:ea typeface="Calibri" panose="020F0502020204030204" pitchFamily="34" charset="0"/>
              <a:cs typeface="Calibri" panose="020F0502020204030204" pitchFamily="34" charset="0"/>
            </a:endParaRPr>
          </a:p>
          <a:p>
            <a:pPr eaLnBrk="1" hangingPunct="1">
              <a:lnSpc>
                <a:spcPct val="90000"/>
              </a:lnSpc>
            </a:pPr>
            <a:endParaRPr lang="en-GB" altLang="en-US" sz="2200">
              <a:latin typeface="Letter-join Print Plus 1" panose="02000805000000020003" pitchFamily="50" charset="0"/>
              <a:ea typeface="Calibri" panose="020F0502020204030204" pitchFamily="34" charset="0"/>
              <a:cs typeface="Calibri" panose="020F0502020204030204" pitchFamily="34" charset="0"/>
            </a:endParaRPr>
          </a:p>
          <a:p>
            <a:pPr eaLnBrk="1" hangingPunct="1">
              <a:lnSpc>
                <a:spcPct val="90000"/>
              </a:lnSpc>
            </a:pPr>
            <a:endParaRPr lang="en-GB" altLang="en-US" sz="2200">
              <a:latin typeface="Letter-join Print Plus 1" panose="02000805000000020003" pitchFamily="50" charset="0"/>
              <a:ea typeface="Calibri" panose="020F0502020204030204" pitchFamily="34" charset="0"/>
              <a:cs typeface="Calibri" panose="020F0502020204030204" pitchFamily="34" charset="0"/>
            </a:endParaRPr>
          </a:p>
          <a:p>
            <a:pPr eaLnBrk="1" hangingPunct="1">
              <a:lnSpc>
                <a:spcPct val="90000"/>
              </a:lnSpc>
            </a:pPr>
            <a:endParaRPr lang="en-GB" altLang="en-US" sz="2200">
              <a:latin typeface="Letter-join Print Plus 1" panose="02000805000000020003" pitchFamily="50" charset="0"/>
              <a:ea typeface="Calibri" panose="020F0502020204030204" pitchFamily="34" charset="0"/>
              <a:cs typeface="Calibri" panose="020F0502020204030204" pitchFamily="34" charset="0"/>
            </a:endParaRPr>
          </a:p>
          <a:p>
            <a:pPr eaLnBrk="1" hangingPunct="1">
              <a:lnSpc>
                <a:spcPct val="90000"/>
              </a:lnSpc>
            </a:pPr>
            <a:r>
              <a:rPr lang="en-GB" altLang="en-US" sz="2200">
                <a:latin typeface="Letter-join Print Plus 1" panose="02000805000000020003" pitchFamily="50" charset="0"/>
                <a:ea typeface="Calibri" panose="020F0502020204030204" pitchFamily="34" charset="0"/>
                <a:cs typeface="Calibri" panose="020F0502020204030204" pitchFamily="34" charset="0"/>
              </a:rPr>
              <a:t>Birthdays – we also request that if you are wanting to celebrate your child’s birthday rather than treats we ask for a story book that can be shared with the class.</a:t>
            </a:r>
          </a:p>
          <a:p>
            <a:pPr marL="0" indent="0" eaLnBrk="1" hangingPunct="1">
              <a:buNone/>
              <a:defRPr/>
            </a:pPr>
            <a:endParaRPr lang="en-GB" sz="1800" dirty="0">
              <a:cs typeface="Arial" charset="0"/>
            </a:endParaRPr>
          </a:p>
        </p:txBody>
      </p:sp>
      <p:pic>
        <p:nvPicPr>
          <p:cNvPr id="4" name="Picture 3">
            <a:extLst>
              <a:ext uri="{FF2B5EF4-FFF2-40B4-BE49-F238E27FC236}">
                <a16:creationId xmlns:a16="http://schemas.microsoft.com/office/drawing/2014/main" id="{C6471441-4D99-41C0-B427-0269E826FF90}"/>
              </a:ext>
            </a:extLst>
          </p:cNvPr>
          <p:cNvPicPr/>
          <p:nvPr/>
        </p:nvPicPr>
        <p:blipFill>
          <a:blip r:embed="rId2">
            <a:extLst>
              <a:ext uri="{28A0092B-C50C-407E-A947-70E740481C1C}">
                <a14:useLocalDpi xmlns:a14="http://schemas.microsoft.com/office/drawing/2010/main" val="0"/>
              </a:ext>
            </a:extLst>
          </a:blip>
          <a:stretch>
            <a:fillRect/>
          </a:stretch>
        </p:blipFill>
        <p:spPr>
          <a:xfrm>
            <a:off x="7704667" y="25242"/>
            <a:ext cx="1305326" cy="1193958"/>
          </a:xfrm>
          <a:prstGeom prst="rect">
            <a:avLst/>
          </a:prstGeom>
        </p:spPr>
      </p:pic>
      <p:pic>
        <p:nvPicPr>
          <p:cNvPr id="1026" name="Picture 2" descr="LiveLighter - Kids School Lunches">
            <a:extLst>
              <a:ext uri="{FF2B5EF4-FFF2-40B4-BE49-F238E27FC236}">
                <a16:creationId xmlns:a16="http://schemas.microsoft.com/office/drawing/2014/main" id="{AC6AFBB5-A849-4BD4-8035-56CC859CFA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87284" y="1698170"/>
            <a:ext cx="1370046" cy="16149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88448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3"/>
          <p:cNvSpPr txBox="1">
            <a:spLocks noGrp="1"/>
          </p:cNvSpPr>
          <p:nvPr>
            <p:ph type="title"/>
          </p:nvPr>
        </p:nvSpPr>
        <p:spPr>
          <a:xfrm>
            <a:off x="311700" y="161550"/>
            <a:ext cx="8520600" cy="6261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US" b="1">
                <a:solidFill>
                  <a:srgbClr val="FF0000"/>
                </a:solidFill>
                <a:latin typeface="Letter-join Print Plus 1" panose="02000805000000020003" pitchFamily="50" charset="0"/>
              </a:rPr>
              <a:t>Early Years Curriculum</a:t>
            </a:r>
            <a:endParaRPr lang="en-US">
              <a:latin typeface="Letter-join Print Plus 1" panose="02000805000000020003" pitchFamily="50" charset="0"/>
            </a:endParaRPr>
          </a:p>
        </p:txBody>
      </p:sp>
      <p:pic>
        <p:nvPicPr>
          <p:cNvPr id="4" name="Picture 3">
            <a:extLst>
              <a:ext uri="{FF2B5EF4-FFF2-40B4-BE49-F238E27FC236}">
                <a16:creationId xmlns:a16="http://schemas.microsoft.com/office/drawing/2014/main" id="{472FFADA-760F-4C7A-9506-6D03261FBB2D}"/>
              </a:ext>
            </a:extLst>
          </p:cNvPr>
          <p:cNvPicPr/>
          <p:nvPr/>
        </p:nvPicPr>
        <p:blipFill>
          <a:blip r:embed="rId3">
            <a:extLst>
              <a:ext uri="{28A0092B-C50C-407E-A947-70E740481C1C}">
                <a14:useLocalDpi xmlns:a14="http://schemas.microsoft.com/office/drawing/2010/main" val="0"/>
              </a:ext>
            </a:extLst>
          </a:blip>
          <a:stretch>
            <a:fillRect/>
          </a:stretch>
        </p:blipFill>
        <p:spPr>
          <a:xfrm>
            <a:off x="7972119" y="60506"/>
            <a:ext cx="998461" cy="984650"/>
          </a:xfrm>
          <a:prstGeom prst="rect">
            <a:avLst/>
          </a:prstGeom>
        </p:spPr>
      </p:pic>
      <p:sp>
        <p:nvSpPr>
          <p:cNvPr id="6" name="TextBox 5">
            <a:extLst>
              <a:ext uri="{FF2B5EF4-FFF2-40B4-BE49-F238E27FC236}">
                <a16:creationId xmlns:a16="http://schemas.microsoft.com/office/drawing/2014/main" id="{C27A9366-5CE7-4858-84F7-403C76D518D9}"/>
              </a:ext>
            </a:extLst>
          </p:cNvPr>
          <p:cNvSpPr txBox="1"/>
          <p:nvPr/>
        </p:nvSpPr>
        <p:spPr>
          <a:xfrm>
            <a:off x="173420" y="888694"/>
            <a:ext cx="8658880" cy="3693319"/>
          </a:xfrm>
          <a:prstGeom prst="rect">
            <a:avLst/>
          </a:prstGeom>
          <a:noFill/>
        </p:spPr>
        <p:txBody>
          <a:bodyPr wrap="square">
            <a:spAutoFit/>
          </a:bodyPr>
          <a:lstStyle/>
          <a:p>
            <a:r>
              <a:rPr lang="en-US" sz="1800">
                <a:latin typeface="Letter-join Print Plus 1" panose="02000805000000020003" pitchFamily="50" charset="0"/>
                <a:ea typeface="Calibri" panose="020F0502020204030204" pitchFamily="34" charset="0"/>
                <a:cs typeface="Calibri" panose="020F0502020204030204" pitchFamily="34" charset="0"/>
              </a:rPr>
              <a:t>We are working towards achieving the Early Learning Goals in all 7 areas of the Early Years Curriculum;</a:t>
            </a:r>
          </a:p>
          <a:p>
            <a:r>
              <a:rPr lang="en-US" sz="1800">
                <a:latin typeface="Letter-join Print Plus 1" panose="02000805000000020003" pitchFamily="50" charset="0"/>
                <a:ea typeface="Calibri" panose="020F0502020204030204" pitchFamily="34" charset="0"/>
                <a:cs typeface="Calibri" panose="020F0502020204030204" pitchFamily="34" charset="0"/>
              </a:rPr>
              <a:t>Communication &amp; Language</a:t>
            </a:r>
          </a:p>
          <a:p>
            <a:r>
              <a:rPr lang="en-US" sz="1800">
                <a:latin typeface="Letter-join Print Plus 1" panose="02000805000000020003" pitchFamily="50" charset="0"/>
                <a:ea typeface="Calibri" panose="020F0502020204030204" pitchFamily="34" charset="0"/>
                <a:cs typeface="Calibri" panose="020F0502020204030204" pitchFamily="34" charset="0"/>
              </a:rPr>
              <a:t>Personal, social, emotional development</a:t>
            </a:r>
          </a:p>
          <a:p>
            <a:r>
              <a:rPr lang="en-US" sz="1800">
                <a:latin typeface="Letter-join Print Plus 1" panose="02000805000000020003" pitchFamily="50" charset="0"/>
                <a:ea typeface="Calibri" panose="020F0502020204030204" pitchFamily="34" charset="0"/>
                <a:cs typeface="Calibri" panose="020F0502020204030204" pitchFamily="34" charset="0"/>
              </a:rPr>
              <a:t>Physical development</a:t>
            </a:r>
          </a:p>
          <a:p>
            <a:r>
              <a:rPr lang="en-US" sz="1800">
                <a:latin typeface="Letter-join Print Plus 1" panose="02000805000000020003" pitchFamily="50" charset="0"/>
                <a:ea typeface="Calibri" panose="020F0502020204030204" pitchFamily="34" charset="0"/>
                <a:cs typeface="Calibri" panose="020F0502020204030204" pitchFamily="34" charset="0"/>
              </a:rPr>
              <a:t>Literacy</a:t>
            </a:r>
          </a:p>
          <a:p>
            <a:r>
              <a:rPr lang="en-US" sz="1800" err="1">
                <a:latin typeface="Letter-join Print Plus 1" panose="02000805000000020003" pitchFamily="50" charset="0"/>
                <a:ea typeface="Calibri" panose="020F0502020204030204" pitchFamily="34" charset="0"/>
                <a:cs typeface="Calibri" panose="020F0502020204030204" pitchFamily="34" charset="0"/>
              </a:rPr>
              <a:t>Maths</a:t>
            </a:r>
            <a:endParaRPr lang="en-US" sz="1800">
              <a:latin typeface="Letter-join Print Plus 1" panose="02000805000000020003" pitchFamily="50" charset="0"/>
              <a:ea typeface="Calibri" panose="020F0502020204030204" pitchFamily="34" charset="0"/>
              <a:cs typeface="Calibri" panose="020F0502020204030204" pitchFamily="34" charset="0"/>
            </a:endParaRPr>
          </a:p>
          <a:p>
            <a:r>
              <a:rPr lang="en-US" sz="1800">
                <a:latin typeface="Letter-join Print Plus 1" panose="02000805000000020003" pitchFamily="50" charset="0"/>
                <a:ea typeface="Calibri" panose="020F0502020204030204" pitchFamily="34" charset="0"/>
                <a:cs typeface="Calibri" panose="020F0502020204030204" pitchFamily="34" charset="0"/>
              </a:rPr>
              <a:t>Understanding the World</a:t>
            </a:r>
          </a:p>
          <a:p>
            <a:r>
              <a:rPr lang="en-US" sz="1800">
                <a:latin typeface="Letter-join Print Plus 1" panose="02000805000000020003" pitchFamily="50" charset="0"/>
                <a:ea typeface="Calibri" panose="020F0502020204030204" pitchFamily="34" charset="0"/>
                <a:cs typeface="Calibri" panose="020F0502020204030204" pitchFamily="34" charset="0"/>
              </a:rPr>
              <a:t>Expressive Arts &amp; Design</a:t>
            </a:r>
          </a:p>
          <a:p>
            <a:endParaRPr lang="en-US" sz="1800">
              <a:latin typeface="Letter-join Print Plus 1" panose="02000805000000020003" pitchFamily="50" charset="0"/>
              <a:ea typeface="Calibri" panose="020F0502020204030204" pitchFamily="34" charset="0"/>
              <a:cs typeface="Calibri" panose="020F0502020204030204" pitchFamily="34" charset="0"/>
            </a:endParaRPr>
          </a:p>
          <a:p>
            <a:r>
              <a:rPr lang="en-US" sz="1800">
                <a:latin typeface="Letter-join Print Plus 1" panose="02000805000000020003" pitchFamily="50" charset="0"/>
                <a:ea typeface="Calibri" panose="020F0502020204030204" pitchFamily="34" charset="0"/>
                <a:cs typeface="Calibri" panose="020F0502020204030204" pitchFamily="34" charset="0"/>
              </a:rPr>
              <a:t>The first 12 ELGs form the </a:t>
            </a:r>
          </a:p>
          <a:p>
            <a:pPr marL="114300" indent="0">
              <a:buNone/>
            </a:pPr>
            <a:r>
              <a:rPr lang="en-US" sz="1800" b="1">
                <a:latin typeface="Letter-join Print Plus 1" panose="02000805000000020003" pitchFamily="50" charset="0"/>
                <a:ea typeface="Calibri" panose="020F0502020204030204" pitchFamily="34" charset="0"/>
                <a:cs typeface="Calibri" panose="020F0502020204030204" pitchFamily="34" charset="0"/>
              </a:rPr>
              <a:t>‘Good Level of Development’</a:t>
            </a:r>
          </a:p>
          <a:p>
            <a:pPr marL="114300" indent="0">
              <a:buNone/>
            </a:pPr>
            <a:r>
              <a:rPr lang="en-US" sz="1800" b="1">
                <a:latin typeface="Letter-join Print Plus 1" panose="02000805000000020003" pitchFamily="50" charset="0"/>
                <a:ea typeface="Calibri" panose="020F0502020204030204" pitchFamily="34" charset="0"/>
                <a:cs typeface="Calibri" panose="020F0502020204030204" pitchFamily="34" charset="0"/>
              </a:rPr>
              <a:t> for Reception Children</a:t>
            </a:r>
          </a:p>
        </p:txBody>
      </p:sp>
      <p:pic>
        <p:nvPicPr>
          <p:cNvPr id="7" name="Picture 6">
            <a:extLst>
              <a:ext uri="{FF2B5EF4-FFF2-40B4-BE49-F238E27FC236}">
                <a16:creationId xmlns:a16="http://schemas.microsoft.com/office/drawing/2014/main" id="{9D663477-1728-4B78-8103-CD07D803BF91}"/>
              </a:ext>
            </a:extLst>
          </p:cNvPr>
          <p:cNvPicPr>
            <a:picLocks noChangeAspect="1"/>
          </p:cNvPicPr>
          <p:nvPr/>
        </p:nvPicPr>
        <p:blipFill>
          <a:blip r:embed="rId4"/>
          <a:stretch>
            <a:fillRect/>
          </a:stretch>
        </p:blipFill>
        <p:spPr>
          <a:xfrm>
            <a:off x="4202266" y="1485900"/>
            <a:ext cx="4768314" cy="2853882"/>
          </a:xfrm>
          <a:prstGeom prst="rect">
            <a:avLst/>
          </a:prstGeom>
        </p:spPr>
      </p:pic>
    </p:spTree>
    <p:extLst>
      <p:ext uri="{BB962C8B-B14F-4D97-AF65-F5344CB8AC3E}">
        <p14:creationId xmlns:p14="http://schemas.microsoft.com/office/powerpoint/2010/main" val="11897601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8"/>
          <p:cNvSpPr txBox="1">
            <a:spLocks noGrp="1"/>
          </p:cNvSpPr>
          <p:nvPr>
            <p:ph type="title"/>
          </p:nvPr>
        </p:nvSpPr>
        <p:spPr>
          <a:xfrm>
            <a:off x="311700" y="107075"/>
            <a:ext cx="8520600" cy="6261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GB">
                <a:latin typeface="Letter-join Print Plus 1" panose="02000805000000020003" pitchFamily="50" charset="0"/>
              </a:rPr>
              <a:t>Curriculum…</a:t>
            </a:r>
            <a:endParaRPr>
              <a:latin typeface="Letter-join Print Plus 1" panose="02000805000000020003" pitchFamily="50" charset="0"/>
            </a:endParaRPr>
          </a:p>
        </p:txBody>
      </p:sp>
      <p:sp>
        <p:nvSpPr>
          <p:cNvPr id="139" name="Google Shape;139;p8"/>
          <p:cNvSpPr txBox="1">
            <a:spLocks noGrp="1"/>
          </p:cNvSpPr>
          <p:nvPr>
            <p:ph type="body" idx="1"/>
          </p:nvPr>
        </p:nvSpPr>
        <p:spPr>
          <a:xfrm>
            <a:off x="311700" y="635450"/>
            <a:ext cx="8520600" cy="3944400"/>
          </a:xfrm>
          <a:prstGeom prst="rect">
            <a:avLst/>
          </a:prstGeom>
          <a:noFill/>
          <a:ln>
            <a:noFill/>
          </a:ln>
        </p:spPr>
        <p:txBody>
          <a:bodyPr spcFirstLastPara="1" wrap="square" lIns="91425" tIns="91425" rIns="91425" bIns="91425" anchor="t" anchorCtr="0">
            <a:noAutofit/>
          </a:bodyPr>
          <a:lstStyle/>
          <a:p>
            <a:pPr marL="0" lvl="0" indent="0" algn="l" rtl="0">
              <a:lnSpc>
                <a:spcPct val="95000"/>
              </a:lnSpc>
              <a:spcBef>
                <a:spcPts val="0"/>
              </a:spcBef>
              <a:spcAft>
                <a:spcPts val="0"/>
              </a:spcAft>
              <a:buSzPts val="1018"/>
              <a:buNone/>
            </a:pPr>
            <a:r>
              <a:rPr lang="en-GB" sz="2000" b="1" u="sng">
                <a:latin typeface="Letter-join Print Plus 1" panose="02000805000000020003" pitchFamily="50" charset="0"/>
                <a:ea typeface="Calibri" panose="020F0502020204030204" pitchFamily="34" charset="0"/>
                <a:cs typeface="Calibri" panose="020F0502020204030204" pitchFamily="34" charset="0"/>
              </a:rPr>
              <a:t>Phonics </a:t>
            </a:r>
          </a:p>
          <a:p>
            <a:pPr marL="0" lvl="0" indent="0" algn="l" rtl="0">
              <a:lnSpc>
                <a:spcPct val="95000"/>
              </a:lnSpc>
              <a:spcBef>
                <a:spcPts val="0"/>
              </a:spcBef>
              <a:spcAft>
                <a:spcPts val="0"/>
              </a:spcAft>
              <a:buSzPts val="1018"/>
              <a:buNone/>
            </a:pPr>
            <a:r>
              <a:rPr lang="en-GB" sz="2000">
                <a:latin typeface="Letter-join Print Plus 1" panose="02000805000000020003" pitchFamily="50" charset="0"/>
                <a:ea typeface="Calibri"/>
                <a:cs typeface="Calibri"/>
              </a:rPr>
              <a:t>- Little Wandle</a:t>
            </a:r>
            <a:r>
              <a:rPr lang="en-GB" sz="2000" b="1" u="sng">
                <a:latin typeface="Letter-join Print Plus 1" panose="02000805000000020003" pitchFamily="50" charset="0"/>
                <a:ea typeface="Calibri"/>
                <a:cs typeface="Calibri"/>
              </a:rPr>
              <a:t> </a:t>
            </a:r>
          </a:p>
          <a:p>
            <a:pPr marL="0" lvl="0" indent="0" algn="l" rtl="0">
              <a:lnSpc>
                <a:spcPct val="95000"/>
              </a:lnSpc>
              <a:spcBef>
                <a:spcPts val="0"/>
              </a:spcBef>
              <a:spcAft>
                <a:spcPts val="0"/>
              </a:spcAft>
              <a:buSzPts val="1018"/>
              <a:buNone/>
            </a:pPr>
            <a:endParaRPr lang="en-GB" sz="2000" b="1" u="sng">
              <a:latin typeface="Letter-join Print Plus 1" panose="02000805000000020003" pitchFamily="50" charset="0"/>
              <a:ea typeface="Calibri" panose="020F0502020204030204" pitchFamily="34" charset="0"/>
              <a:cs typeface="Calibri" panose="020F0502020204030204" pitchFamily="34" charset="0"/>
            </a:endParaRPr>
          </a:p>
          <a:p>
            <a:pPr marL="0" indent="0">
              <a:lnSpc>
                <a:spcPct val="95000"/>
              </a:lnSpc>
              <a:buSzPts val="1018"/>
              <a:buNone/>
            </a:pPr>
            <a:r>
              <a:rPr lang="en-GB" sz="2000" b="1" u="sng">
                <a:latin typeface="Letter-join Print Plus 1" panose="02000805000000020003" pitchFamily="50" charset="0"/>
                <a:ea typeface="Calibri"/>
                <a:cs typeface="Calibri"/>
              </a:rPr>
              <a:t>Maths  </a:t>
            </a:r>
            <a:br>
              <a:rPr lang="en-GB" sz="2000">
                <a:latin typeface="Letter-join Print Plus 1" panose="02000805000000020003" pitchFamily="50" charset="0"/>
                <a:ea typeface="Calibri" panose="020F0502020204030204" pitchFamily="34" charset="0"/>
                <a:cs typeface="Calibri" panose="020F0502020204030204" pitchFamily="34" charset="0"/>
              </a:rPr>
            </a:br>
            <a:r>
              <a:rPr lang="en-GB" sz="2000">
                <a:latin typeface="Letter-join Print Plus 1" panose="02000805000000020003" pitchFamily="50" charset="0"/>
                <a:ea typeface="Calibri"/>
                <a:cs typeface="Calibri"/>
              </a:rPr>
              <a:t>Master the Curriculum – Nursery</a:t>
            </a:r>
            <a:endParaRPr lang="en-GB" sz="2000">
              <a:latin typeface="Letter-join Print Plus 1" panose="02000805000000020003" pitchFamily="50" charset="0"/>
              <a:ea typeface="Calibri" panose="020F0502020204030204" pitchFamily="34" charset="0"/>
              <a:cs typeface="Calibri" panose="020F0502020204030204" pitchFamily="34" charset="0"/>
            </a:endParaRPr>
          </a:p>
          <a:p>
            <a:pPr marL="0" indent="0">
              <a:lnSpc>
                <a:spcPct val="95000"/>
              </a:lnSpc>
              <a:buSzPts val="1018"/>
              <a:buNone/>
            </a:pPr>
            <a:r>
              <a:rPr lang="en-GB" sz="2000">
                <a:latin typeface="Letter-join Print Plus 1" panose="02000805000000020003" pitchFamily="50" charset="0"/>
                <a:ea typeface="Calibri"/>
                <a:cs typeface="Calibri"/>
              </a:rPr>
              <a:t>Mastering Number - Reception</a:t>
            </a:r>
            <a:endParaRPr lang="en-GB" sz="2000">
              <a:latin typeface="Letter-join Print Plus 1" panose="02000805000000020003" pitchFamily="50" charset="0"/>
              <a:ea typeface="Calibri" panose="020F0502020204030204" pitchFamily="34" charset="0"/>
              <a:cs typeface="Calibri" panose="020F0502020204030204" pitchFamily="34" charset="0"/>
            </a:endParaRPr>
          </a:p>
          <a:p>
            <a:pPr marL="0" lvl="0" indent="0" algn="l" rtl="0">
              <a:lnSpc>
                <a:spcPct val="100000"/>
              </a:lnSpc>
              <a:buSzPts val="1018"/>
              <a:buNone/>
            </a:pPr>
            <a:endParaRPr lang="en-GB" sz="2000" b="1" u="sng">
              <a:latin typeface="Letter-join Print Plus 1" panose="02000805000000020003" pitchFamily="50" charset="0"/>
              <a:ea typeface="Calibri" panose="020F0502020204030204" pitchFamily="34" charset="0"/>
              <a:cs typeface="Calibri" panose="020F0502020204030204" pitchFamily="34" charset="0"/>
            </a:endParaRPr>
          </a:p>
          <a:p>
            <a:pPr marL="0" lvl="0" indent="0" algn="l" rtl="0">
              <a:lnSpc>
                <a:spcPct val="100000"/>
              </a:lnSpc>
              <a:buSzPts val="1018"/>
              <a:buNone/>
            </a:pPr>
            <a:r>
              <a:rPr lang="en-GB" sz="2000" b="1" u="sng">
                <a:latin typeface="Letter-join Print Plus 1" panose="02000805000000020003" pitchFamily="50" charset="0"/>
                <a:ea typeface="Calibri" panose="020F0502020204030204" pitchFamily="34" charset="0"/>
                <a:cs typeface="Calibri" panose="020F0502020204030204" pitchFamily="34" charset="0"/>
              </a:rPr>
              <a:t>Topics</a:t>
            </a:r>
          </a:p>
          <a:p>
            <a:pPr marL="0" lvl="0" indent="0" algn="l" rtl="0">
              <a:lnSpc>
                <a:spcPct val="100000"/>
              </a:lnSpc>
              <a:buSzPts val="1018"/>
              <a:buNone/>
            </a:pPr>
            <a:r>
              <a:rPr lang="en-GB" sz="1600">
                <a:latin typeface="Letter-join Print Plus 1" panose="02000805000000020003" pitchFamily="50" charset="0"/>
              </a:rPr>
              <a:t>All About Me</a:t>
            </a:r>
          </a:p>
          <a:p>
            <a:pPr marL="0" lvl="0" indent="0" algn="l" rtl="0">
              <a:lnSpc>
                <a:spcPct val="100000"/>
              </a:lnSpc>
              <a:buSzPts val="1018"/>
              <a:buNone/>
            </a:pPr>
            <a:r>
              <a:rPr lang="en-GB" sz="1600">
                <a:latin typeface="Letter-join Print Plus 1" panose="02000805000000020003" pitchFamily="50" charset="0"/>
              </a:rPr>
              <a:t>Autumn/Woodland</a:t>
            </a:r>
          </a:p>
          <a:p>
            <a:pPr marL="0" lvl="0" indent="0" algn="l" rtl="0">
              <a:lnSpc>
                <a:spcPct val="100000"/>
              </a:lnSpc>
              <a:buSzPts val="1018"/>
              <a:buNone/>
            </a:pPr>
            <a:r>
              <a:rPr lang="en-GB" sz="1600">
                <a:latin typeface="Letter-join Print Plus 1" panose="02000805000000020003" pitchFamily="50" charset="0"/>
              </a:rPr>
              <a:t>Animals in cold countries</a:t>
            </a:r>
          </a:p>
          <a:p>
            <a:pPr marL="0" lvl="0" indent="0" algn="l" rtl="0">
              <a:lnSpc>
                <a:spcPct val="100000"/>
              </a:lnSpc>
              <a:buSzPts val="1018"/>
              <a:buNone/>
            </a:pPr>
            <a:r>
              <a:rPr lang="en-GB" sz="1600">
                <a:latin typeface="Letter-join Print Plus 1" panose="02000805000000020003" pitchFamily="50" charset="0"/>
              </a:rPr>
              <a:t>Animals in hot countries</a:t>
            </a:r>
          </a:p>
          <a:p>
            <a:pPr marL="0" lvl="0" indent="0" algn="l" rtl="0">
              <a:lnSpc>
                <a:spcPct val="100000"/>
              </a:lnSpc>
              <a:buSzPts val="1018"/>
              <a:buNone/>
            </a:pPr>
            <a:r>
              <a:rPr lang="en-GB" sz="1600">
                <a:latin typeface="Letter-join Print Plus 1" panose="02000805000000020003" pitchFamily="50" charset="0"/>
              </a:rPr>
              <a:t>Lifecycles</a:t>
            </a:r>
          </a:p>
          <a:p>
            <a:pPr marL="0" lvl="0" indent="0" algn="l" rtl="0">
              <a:lnSpc>
                <a:spcPct val="100000"/>
              </a:lnSpc>
              <a:buSzPts val="1018"/>
              <a:buNone/>
            </a:pPr>
            <a:r>
              <a:rPr lang="en-GB" sz="1600">
                <a:latin typeface="Letter-join Print Plus 1" panose="02000805000000020003" pitchFamily="50" charset="0"/>
              </a:rPr>
              <a:t>Journeys</a:t>
            </a:r>
            <a:br>
              <a:rPr lang="en-GB" sz="1600"/>
            </a:br>
            <a:br>
              <a:rPr lang="en-GB" sz="1850"/>
            </a:br>
            <a:endParaRPr sz="1865"/>
          </a:p>
        </p:txBody>
      </p:sp>
      <p:sp>
        <p:nvSpPr>
          <p:cNvPr id="3" name="Rectangle 1"/>
          <p:cNvSpPr>
            <a:spLocks noChangeArrowheads="1"/>
          </p:cNvSpPr>
          <p:nvPr/>
        </p:nvSpPr>
        <p:spPr bwMode="auto">
          <a:xfrm>
            <a:off x="2238375" y="258603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5" name="Picture 4">
            <a:extLst>
              <a:ext uri="{FF2B5EF4-FFF2-40B4-BE49-F238E27FC236}">
                <a16:creationId xmlns:a16="http://schemas.microsoft.com/office/drawing/2014/main" id="{52FE76F7-E05B-4472-9839-786E429ABA4A}"/>
              </a:ext>
            </a:extLst>
          </p:cNvPr>
          <p:cNvPicPr/>
          <p:nvPr/>
        </p:nvPicPr>
        <p:blipFill>
          <a:blip r:embed="rId3">
            <a:extLst>
              <a:ext uri="{28A0092B-C50C-407E-A947-70E740481C1C}">
                <a14:useLocalDpi xmlns:a14="http://schemas.microsoft.com/office/drawing/2010/main" val="0"/>
              </a:ext>
            </a:extLst>
          </a:blip>
          <a:stretch>
            <a:fillRect/>
          </a:stretch>
        </p:blipFill>
        <p:spPr>
          <a:xfrm>
            <a:off x="7574279" y="107075"/>
            <a:ext cx="1435713" cy="1300639"/>
          </a:xfrm>
          <a:prstGeom prst="rect">
            <a:avLst/>
          </a:prstGeom>
        </p:spPr>
      </p:pic>
      <p:pic>
        <p:nvPicPr>
          <p:cNvPr id="7" name="Picture 6">
            <a:extLst>
              <a:ext uri="{FF2B5EF4-FFF2-40B4-BE49-F238E27FC236}">
                <a16:creationId xmlns:a16="http://schemas.microsoft.com/office/drawing/2014/main" id="{C71DE7CC-83FB-4A86-8C43-4781EE85C88D}"/>
              </a:ext>
            </a:extLst>
          </p:cNvPr>
          <p:cNvPicPr>
            <a:picLocks noChangeAspect="1"/>
          </p:cNvPicPr>
          <p:nvPr/>
        </p:nvPicPr>
        <p:blipFill>
          <a:blip r:embed="rId4"/>
          <a:stretch>
            <a:fillRect/>
          </a:stretch>
        </p:blipFill>
        <p:spPr>
          <a:xfrm>
            <a:off x="4437638" y="288604"/>
            <a:ext cx="1451860" cy="1355498"/>
          </a:xfrm>
          <a:prstGeom prst="rect">
            <a:avLst/>
          </a:prstGeom>
        </p:spPr>
      </p:pic>
      <p:pic>
        <p:nvPicPr>
          <p:cNvPr id="2" name="Picture 1" descr="Mastering Number at Reception and KS1">
            <a:extLst>
              <a:ext uri="{FF2B5EF4-FFF2-40B4-BE49-F238E27FC236}">
                <a16:creationId xmlns:a16="http://schemas.microsoft.com/office/drawing/2014/main" id="{10CF6379-BA44-C7A5-A60C-C243C1C86CB3}"/>
              </a:ext>
            </a:extLst>
          </p:cNvPr>
          <p:cNvPicPr>
            <a:picLocks noChangeAspect="1"/>
          </p:cNvPicPr>
          <p:nvPr/>
        </p:nvPicPr>
        <p:blipFill>
          <a:blip r:embed="rId5"/>
          <a:stretch>
            <a:fillRect/>
          </a:stretch>
        </p:blipFill>
        <p:spPr>
          <a:xfrm>
            <a:off x="4782815" y="3024101"/>
            <a:ext cx="3143250" cy="1798320"/>
          </a:xfrm>
          <a:prstGeom prst="rect">
            <a:avLst/>
          </a:prstGeom>
        </p:spPr>
      </p:pic>
      <p:pic>
        <p:nvPicPr>
          <p:cNvPr id="6" name="Picture 5">
            <a:extLst>
              <a:ext uri="{FF2B5EF4-FFF2-40B4-BE49-F238E27FC236}">
                <a16:creationId xmlns:a16="http://schemas.microsoft.com/office/drawing/2014/main" id="{1B786158-797D-0F47-3E48-877A4AD7FB36}"/>
              </a:ext>
            </a:extLst>
          </p:cNvPr>
          <p:cNvPicPr>
            <a:picLocks noChangeAspect="1"/>
          </p:cNvPicPr>
          <p:nvPr/>
        </p:nvPicPr>
        <p:blipFill>
          <a:blip r:embed="rId6"/>
          <a:stretch>
            <a:fillRect/>
          </a:stretch>
        </p:blipFill>
        <p:spPr>
          <a:xfrm>
            <a:off x="5889498" y="1494664"/>
            <a:ext cx="2414812" cy="1250273"/>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9"/>
          <p:cNvSpPr txBox="1">
            <a:spLocks noGrp="1"/>
          </p:cNvSpPr>
          <p:nvPr>
            <p:ph type="title"/>
          </p:nvPr>
        </p:nvSpPr>
        <p:spPr>
          <a:xfrm>
            <a:off x="311700" y="107075"/>
            <a:ext cx="8520600" cy="6261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GB">
                <a:latin typeface="Letter-join Print Plus 1" panose="02000805000000020003" pitchFamily="50" charset="0"/>
              </a:rPr>
              <a:t>Curriculum…</a:t>
            </a:r>
          </a:p>
        </p:txBody>
      </p:sp>
      <p:sp>
        <p:nvSpPr>
          <p:cNvPr id="145" name="Google Shape;145;p9"/>
          <p:cNvSpPr txBox="1">
            <a:spLocks noGrp="1"/>
          </p:cNvSpPr>
          <p:nvPr>
            <p:ph type="body" idx="1"/>
          </p:nvPr>
        </p:nvSpPr>
        <p:spPr>
          <a:xfrm>
            <a:off x="311700" y="635449"/>
            <a:ext cx="8520600" cy="4262371"/>
          </a:xfrm>
          <a:prstGeom prst="rect">
            <a:avLst/>
          </a:prstGeom>
          <a:noFill/>
          <a:ln>
            <a:noFill/>
          </a:ln>
        </p:spPr>
        <p:txBody>
          <a:bodyPr spcFirstLastPara="1" wrap="square" lIns="91425" tIns="91425" rIns="91425" bIns="91425" anchor="t" anchorCtr="0">
            <a:noAutofit/>
          </a:bodyPr>
          <a:lstStyle/>
          <a:p>
            <a:pPr marL="0" lvl="0" indent="0">
              <a:lnSpc>
                <a:spcPct val="100000"/>
              </a:lnSpc>
              <a:buSzPts val="1018"/>
              <a:buNone/>
            </a:pPr>
            <a:br>
              <a:rPr lang="en-GB" sz="1600">
                <a:latin typeface="Calibri" panose="020F0502020204030204" pitchFamily="34" charset="0"/>
                <a:cs typeface="Calibri" panose="020F0502020204030204" pitchFamily="34" charset="0"/>
              </a:rPr>
            </a:br>
            <a:br>
              <a:rPr lang="en-GB" sz="1865"/>
            </a:br>
            <a:endParaRPr sz="1865"/>
          </a:p>
        </p:txBody>
      </p:sp>
      <p:sp>
        <p:nvSpPr>
          <p:cNvPr id="3" name="Rectangle 1"/>
          <p:cNvSpPr>
            <a:spLocks noChangeArrowheads="1"/>
          </p:cNvSpPr>
          <p:nvPr/>
        </p:nvSpPr>
        <p:spPr bwMode="auto">
          <a:xfrm>
            <a:off x="2607716" y="1322612"/>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TextBox 5">
            <a:extLst>
              <a:ext uri="{FF2B5EF4-FFF2-40B4-BE49-F238E27FC236}">
                <a16:creationId xmlns:a16="http://schemas.microsoft.com/office/drawing/2014/main" id="{CDD1634B-9A9E-4B27-AF74-F99B98C223D6}"/>
              </a:ext>
            </a:extLst>
          </p:cNvPr>
          <p:cNvSpPr txBox="1"/>
          <p:nvPr/>
        </p:nvSpPr>
        <p:spPr>
          <a:xfrm>
            <a:off x="311700" y="733175"/>
            <a:ext cx="5875020" cy="3425553"/>
          </a:xfrm>
          <a:prstGeom prst="rect">
            <a:avLst/>
          </a:prstGeom>
          <a:noFill/>
        </p:spPr>
        <p:txBody>
          <a:bodyPr wrap="square">
            <a:spAutoFit/>
          </a:bodyPr>
          <a:lstStyle/>
          <a:p>
            <a:pPr marL="0" lvl="0" indent="0" algn="l" rtl="0">
              <a:lnSpc>
                <a:spcPct val="95000"/>
              </a:lnSpc>
              <a:spcBef>
                <a:spcPts val="0"/>
              </a:spcBef>
              <a:spcAft>
                <a:spcPts val="0"/>
              </a:spcAft>
              <a:buSzPts val="1018"/>
              <a:buNone/>
            </a:pPr>
            <a:r>
              <a:rPr lang="en-GB" sz="1900" b="1" u="sng">
                <a:latin typeface="Letter-join Print Plus 1" panose="02000805000000020003" pitchFamily="50" charset="0"/>
                <a:ea typeface="Calibri" panose="020F0502020204030204" pitchFamily="34" charset="0"/>
                <a:cs typeface="Calibri" panose="020F0502020204030204" pitchFamily="34" charset="0"/>
              </a:rPr>
              <a:t>Teaching</a:t>
            </a:r>
          </a:p>
          <a:p>
            <a:pPr marL="0" lvl="0" indent="0" algn="l" rtl="0">
              <a:lnSpc>
                <a:spcPct val="95000"/>
              </a:lnSpc>
              <a:spcBef>
                <a:spcPts val="0"/>
              </a:spcBef>
              <a:spcAft>
                <a:spcPts val="0"/>
              </a:spcAft>
              <a:buSzPts val="1018"/>
              <a:buNone/>
            </a:pPr>
            <a:r>
              <a:rPr lang="en-GB" sz="1900">
                <a:latin typeface="Letter-join Print Plus 1" panose="02000805000000020003" pitchFamily="50" charset="0"/>
                <a:ea typeface="Calibri" panose="020F0502020204030204" pitchFamily="34" charset="0"/>
                <a:cs typeface="Calibri" panose="020F0502020204030204" pitchFamily="34" charset="0"/>
              </a:rPr>
              <a:t>- Targeted group times throughout the day to help us meet the curriculum expectations</a:t>
            </a:r>
          </a:p>
          <a:p>
            <a:pPr marL="0" lvl="0" indent="0" algn="l" rtl="0">
              <a:lnSpc>
                <a:spcPct val="95000"/>
              </a:lnSpc>
              <a:spcBef>
                <a:spcPts val="0"/>
              </a:spcBef>
              <a:spcAft>
                <a:spcPts val="0"/>
              </a:spcAft>
              <a:buSzPts val="1018"/>
              <a:buNone/>
            </a:pPr>
            <a:endParaRPr lang="en-GB" sz="1900" u="sng">
              <a:latin typeface="Letter-join Print Plus 1" panose="02000805000000020003" pitchFamily="50" charset="0"/>
              <a:ea typeface="Calibri" panose="020F0502020204030204" pitchFamily="34" charset="0"/>
              <a:cs typeface="Calibri" panose="020F0502020204030204" pitchFamily="34" charset="0"/>
            </a:endParaRPr>
          </a:p>
          <a:p>
            <a:pPr marL="0" lvl="0" indent="0" algn="l" rtl="0">
              <a:lnSpc>
                <a:spcPct val="95000"/>
              </a:lnSpc>
              <a:spcBef>
                <a:spcPts val="0"/>
              </a:spcBef>
              <a:spcAft>
                <a:spcPts val="0"/>
              </a:spcAft>
              <a:buSzPts val="1018"/>
              <a:buNone/>
            </a:pPr>
            <a:r>
              <a:rPr lang="en-GB" sz="1900" b="1" u="sng">
                <a:latin typeface="Letter-join Print Plus 1" panose="02000805000000020003" pitchFamily="50" charset="0"/>
                <a:ea typeface="Calibri" panose="020F0502020204030204" pitchFamily="34" charset="0"/>
                <a:cs typeface="Calibri" panose="020F0502020204030204" pitchFamily="34" charset="0"/>
              </a:rPr>
              <a:t>Continuous Provision</a:t>
            </a:r>
          </a:p>
          <a:p>
            <a:pPr marL="0" lvl="0" indent="0" algn="l" rtl="0">
              <a:lnSpc>
                <a:spcPct val="95000"/>
              </a:lnSpc>
              <a:spcBef>
                <a:spcPts val="0"/>
              </a:spcBef>
              <a:spcAft>
                <a:spcPts val="0"/>
              </a:spcAft>
              <a:buSzPts val="1018"/>
              <a:buNone/>
            </a:pPr>
            <a:r>
              <a:rPr lang="en-GB" sz="1900" b="1">
                <a:latin typeface="Letter-join Print Plus 1" panose="02000805000000020003" pitchFamily="50" charset="0"/>
                <a:ea typeface="Calibri" panose="020F0502020204030204" pitchFamily="34" charset="0"/>
                <a:cs typeface="Calibri" panose="020F0502020204030204" pitchFamily="34" charset="0"/>
              </a:rPr>
              <a:t> - </a:t>
            </a:r>
            <a:r>
              <a:rPr lang="en-GB" sz="1900">
                <a:latin typeface="Letter-join Print Plus 1" panose="02000805000000020003" pitchFamily="50" charset="0"/>
                <a:ea typeface="Calibri" panose="020F0502020204030204" pitchFamily="34" charset="0"/>
                <a:cs typeface="Calibri" panose="020F0502020204030204" pitchFamily="34" charset="0"/>
              </a:rPr>
              <a:t>Indoor and Outdoor learning environments</a:t>
            </a:r>
          </a:p>
          <a:p>
            <a:pPr marL="0" lvl="0" indent="0" algn="l" rtl="0">
              <a:lnSpc>
                <a:spcPct val="95000"/>
              </a:lnSpc>
              <a:spcBef>
                <a:spcPts val="0"/>
              </a:spcBef>
              <a:spcAft>
                <a:spcPts val="0"/>
              </a:spcAft>
              <a:buSzPts val="1018"/>
              <a:buNone/>
            </a:pPr>
            <a:r>
              <a:rPr lang="en-GB" sz="1900">
                <a:latin typeface="Letter-join Print Plus 1" panose="02000805000000020003" pitchFamily="50" charset="0"/>
                <a:ea typeface="Calibri" panose="020F0502020204030204" pitchFamily="34" charset="0"/>
                <a:cs typeface="Calibri" panose="020F0502020204030204" pitchFamily="34" charset="0"/>
              </a:rPr>
              <a:t> - Carefully planned resources and opportunities to continue the learning in the ‘absence of an adult’</a:t>
            </a:r>
          </a:p>
          <a:p>
            <a:pPr marL="0" lvl="0" indent="0" algn="l" rtl="0">
              <a:lnSpc>
                <a:spcPct val="95000"/>
              </a:lnSpc>
              <a:spcBef>
                <a:spcPts val="0"/>
              </a:spcBef>
              <a:spcAft>
                <a:spcPts val="0"/>
              </a:spcAft>
              <a:buSzPts val="1018"/>
              <a:buNone/>
            </a:pPr>
            <a:endParaRPr lang="en-GB" sz="1900" b="1" u="sng">
              <a:latin typeface="Letter-join Print Plus 1" panose="02000805000000020003" pitchFamily="50" charset="0"/>
              <a:ea typeface="Calibri" panose="020F0502020204030204" pitchFamily="34" charset="0"/>
              <a:cs typeface="Calibri" panose="020F0502020204030204" pitchFamily="34" charset="0"/>
            </a:endParaRPr>
          </a:p>
          <a:p>
            <a:pPr marL="0" lvl="0" indent="0" algn="l" rtl="0">
              <a:lnSpc>
                <a:spcPct val="95000"/>
              </a:lnSpc>
              <a:spcBef>
                <a:spcPts val="0"/>
              </a:spcBef>
              <a:spcAft>
                <a:spcPts val="0"/>
              </a:spcAft>
              <a:buSzPts val="1018"/>
              <a:buNone/>
            </a:pPr>
            <a:r>
              <a:rPr lang="en-GB" sz="1900" b="1" u="sng">
                <a:latin typeface="Letter-join Print Plus 1" panose="02000805000000020003" pitchFamily="50" charset="0"/>
                <a:ea typeface="Calibri" panose="020F0502020204030204" pitchFamily="34" charset="0"/>
                <a:cs typeface="Calibri" panose="020F0502020204030204" pitchFamily="34" charset="0"/>
              </a:rPr>
              <a:t>Enhancements</a:t>
            </a:r>
          </a:p>
          <a:p>
            <a:pPr marL="0" lvl="0" indent="0" algn="l" rtl="0">
              <a:lnSpc>
                <a:spcPct val="95000"/>
              </a:lnSpc>
              <a:spcBef>
                <a:spcPts val="0"/>
              </a:spcBef>
              <a:spcAft>
                <a:spcPts val="0"/>
              </a:spcAft>
              <a:buSzPts val="1018"/>
              <a:buNone/>
            </a:pPr>
            <a:r>
              <a:rPr lang="en-GB" sz="1900" b="1">
                <a:latin typeface="Letter-join Print Plus 1" panose="02000805000000020003" pitchFamily="50" charset="0"/>
                <a:ea typeface="Calibri" panose="020F0502020204030204" pitchFamily="34" charset="0"/>
                <a:cs typeface="Calibri" panose="020F0502020204030204" pitchFamily="34" charset="0"/>
              </a:rPr>
              <a:t>-</a:t>
            </a:r>
            <a:r>
              <a:rPr lang="en-GB" sz="1900">
                <a:latin typeface="Letter-join Print Plus 1" panose="02000805000000020003" pitchFamily="50" charset="0"/>
                <a:ea typeface="Calibri" panose="020F0502020204030204" pitchFamily="34" charset="0"/>
                <a:cs typeface="Calibri" panose="020F0502020204030204" pitchFamily="34" charset="0"/>
              </a:rPr>
              <a:t>Can be linked to topics, children’s interests or gaps in learning.</a:t>
            </a:r>
          </a:p>
        </p:txBody>
      </p:sp>
      <p:pic>
        <p:nvPicPr>
          <p:cNvPr id="7" name="Picture 6">
            <a:extLst>
              <a:ext uri="{FF2B5EF4-FFF2-40B4-BE49-F238E27FC236}">
                <a16:creationId xmlns:a16="http://schemas.microsoft.com/office/drawing/2014/main" id="{9B7F2822-E872-41E7-B96A-492489C62618}"/>
              </a:ext>
            </a:extLst>
          </p:cNvPr>
          <p:cNvPicPr/>
          <p:nvPr/>
        </p:nvPicPr>
        <p:blipFill>
          <a:blip r:embed="rId3">
            <a:extLst>
              <a:ext uri="{28A0092B-C50C-407E-A947-70E740481C1C}">
                <a14:useLocalDpi xmlns:a14="http://schemas.microsoft.com/office/drawing/2010/main" val="0"/>
              </a:ext>
            </a:extLst>
          </a:blip>
          <a:stretch>
            <a:fillRect/>
          </a:stretch>
        </p:blipFill>
        <p:spPr>
          <a:xfrm>
            <a:off x="7574279" y="107075"/>
            <a:ext cx="1435713" cy="1300639"/>
          </a:xfrm>
          <a:prstGeom prst="rect">
            <a:avLst/>
          </a:prstGeom>
        </p:spPr>
      </p:pic>
      <p:pic>
        <p:nvPicPr>
          <p:cNvPr id="8" name="Picture 7">
            <a:extLst>
              <a:ext uri="{FF2B5EF4-FFF2-40B4-BE49-F238E27FC236}">
                <a16:creationId xmlns:a16="http://schemas.microsoft.com/office/drawing/2014/main" id="{B51BCF95-5FAA-4CBD-90E5-DF71439B7938}"/>
              </a:ext>
            </a:extLst>
          </p:cNvPr>
          <p:cNvPicPr>
            <a:picLocks noChangeAspect="1"/>
          </p:cNvPicPr>
          <p:nvPr/>
        </p:nvPicPr>
        <p:blipFill>
          <a:blip r:embed="rId4"/>
          <a:stretch>
            <a:fillRect/>
          </a:stretch>
        </p:blipFill>
        <p:spPr>
          <a:xfrm>
            <a:off x="6555921" y="2599901"/>
            <a:ext cx="2160079" cy="2234565"/>
          </a:xfrm>
          <a:prstGeom prst="rect">
            <a:avLst/>
          </a:prstGeom>
        </p:spPr>
      </p:pic>
      <p:pic>
        <p:nvPicPr>
          <p:cNvPr id="9" name="Picture 8">
            <a:extLst>
              <a:ext uri="{FF2B5EF4-FFF2-40B4-BE49-F238E27FC236}">
                <a16:creationId xmlns:a16="http://schemas.microsoft.com/office/drawing/2014/main" id="{06927810-A149-4183-848F-8BDA740238FC}"/>
              </a:ext>
            </a:extLst>
          </p:cNvPr>
          <p:cNvPicPr>
            <a:picLocks noChangeAspect="1"/>
          </p:cNvPicPr>
          <p:nvPr/>
        </p:nvPicPr>
        <p:blipFill>
          <a:blip r:embed="rId5"/>
          <a:stretch>
            <a:fillRect/>
          </a:stretch>
        </p:blipFill>
        <p:spPr>
          <a:xfrm rot="969473">
            <a:off x="5989689" y="1048065"/>
            <a:ext cx="1132464" cy="1463493"/>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12"/>
          <p:cNvSpPr txBox="1">
            <a:spLocks noGrp="1"/>
          </p:cNvSpPr>
          <p:nvPr>
            <p:ph type="title"/>
          </p:nvPr>
        </p:nvSpPr>
        <p:spPr>
          <a:xfrm>
            <a:off x="311700" y="391350"/>
            <a:ext cx="8520600" cy="6261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GB">
                <a:latin typeface="Letter-join Print Plus 1" panose="02000805000000020003" pitchFamily="50" charset="0"/>
              </a:rPr>
              <a:t>Educational experiences…</a:t>
            </a:r>
            <a:endParaRPr>
              <a:latin typeface="Letter-join Print Plus 1" panose="02000805000000020003" pitchFamily="50" charset="0"/>
            </a:endParaRPr>
          </a:p>
        </p:txBody>
      </p:sp>
      <p:sp>
        <p:nvSpPr>
          <p:cNvPr id="163" name="Google Shape;163;p12"/>
          <p:cNvSpPr txBox="1">
            <a:spLocks noGrp="1"/>
          </p:cNvSpPr>
          <p:nvPr>
            <p:ph type="body" idx="1"/>
          </p:nvPr>
        </p:nvSpPr>
        <p:spPr>
          <a:xfrm>
            <a:off x="311700" y="1017450"/>
            <a:ext cx="8520600" cy="3189900"/>
          </a:xfrm>
          <a:prstGeom prst="rect">
            <a:avLst/>
          </a:prstGeom>
          <a:noFill/>
          <a:ln>
            <a:noFill/>
          </a:ln>
        </p:spPr>
        <p:txBody>
          <a:bodyPr spcFirstLastPara="1" wrap="square" lIns="91425" tIns="91425" rIns="91425" bIns="91425" anchor="t" anchorCtr="0">
            <a:normAutofit/>
          </a:bodyPr>
          <a:lstStyle/>
          <a:p>
            <a:pPr marL="457200" lvl="0" indent="-361950" algn="l" rtl="0">
              <a:lnSpc>
                <a:spcPct val="115000"/>
              </a:lnSpc>
              <a:spcBef>
                <a:spcPts val="0"/>
              </a:spcBef>
              <a:spcAft>
                <a:spcPts val="0"/>
              </a:spcAft>
              <a:buSzPts val="2100"/>
              <a:buChar char="●"/>
            </a:pPr>
            <a:r>
              <a:rPr lang="en-GB" sz="2100">
                <a:latin typeface="Letter-join Print Plus 1" panose="02000805000000020003" pitchFamily="50" charset="0"/>
                <a:ea typeface="Calibri" panose="020F0502020204030204" pitchFamily="34" charset="0"/>
                <a:cs typeface="Calibri" panose="020F0502020204030204" pitchFamily="34" charset="0"/>
              </a:rPr>
              <a:t>Outdoor learning opportunities</a:t>
            </a:r>
            <a:endParaRPr sz="2100">
              <a:latin typeface="Letter-join Print Plus 1" panose="02000805000000020003" pitchFamily="50" charset="0"/>
              <a:ea typeface="Calibri" panose="020F0502020204030204" pitchFamily="34" charset="0"/>
              <a:cs typeface="Calibri" panose="020F0502020204030204" pitchFamily="34" charset="0"/>
            </a:endParaRPr>
          </a:p>
          <a:p>
            <a:pPr marL="457200" lvl="0" indent="-361950" algn="l" rtl="0">
              <a:lnSpc>
                <a:spcPct val="115000"/>
              </a:lnSpc>
              <a:spcBef>
                <a:spcPts val="0"/>
              </a:spcBef>
              <a:spcAft>
                <a:spcPts val="0"/>
              </a:spcAft>
              <a:buSzPts val="2100"/>
              <a:buChar char="●"/>
            </a:pPr>
            <a:r>
              <a:rPr lang="en-GB" sz="2100">
                <a:latin typeface="Letter-join Print Plus 1" panose="02000805000000020003" pitchFamily="50" charset="0"/>
                <a:ea typeface="Calibri" panose="020F0502020204030204" pitchFamily="34" charset="0"/>
                <a:cs typeface="Calibri" panose="020F0502020204030204" pitchFamily="34" charset="0"/>
              </a:rPr>
              <a:t>Visit </a:t>
            </a:r>
            <a:r>
              <a:rPr lang="en-US" sz="2100">
                <a:latin typeface="Letter-join Print Plus 1" panose="02000805000000020003" pitchFamily="50" charset="0"/>
                <a:ea typeface="Calibri" panose="020F0502020204030204" pitchFamily="34" charset="0"/>
                <a:cs typeface="Calibri" panose="020F0502020204030204" pitchFamily="34" charset="0"/>
              </a:rPr>
              <a:t>to Church/from Father Kevin</a:t>
            </a:r>
            <a:endParaRPr sz="2100">
              <a:latin typeface="Letter-join Print Plus 1" panose="02000805000000020003" pitchFamily="50" charset="0"/>
              <a:ea typeface="Calibri" panose="020F0502020204030204" pitchFamily="34" charset="0"/>
              <a:cs typeface="Calibri" panose="020F0502020204030204" pitchFamily="34" charset="0"/>
            </a:endParaRPr>
          </a:p>
          <a:p>
            <a:pPr marL="457200" lvl="0" indent="-361950" algn="l" rtl="0">
              <a:lnSpc>
                <a:spcPct val="115000"/>
              </a:lnSpc>
              <a:spcBef>
                <a:spcPts val="0"/>
              </a:spcBef>
              <a:spcAft>
                <a:spcPts val="0"/>
              </a:spcAft>
              <a:buSzPts val="2100"/>
              <a:buChar char="●"/>
            </a:pPr>
            <a:r>
              <a:rPr lang="en-GB" sz="2100">
                <a:latin typeface="Letter-join Print Plus 1" panose="02000805000000020003" pitchFamily="50" charset="0"/>
                <a:ea typeface="Calibri" panose="020F0502020204030204" pitchFamily="34" charset="0"/>
                <a:cs typeface="Calibri" panose="020F0502020204030204" pitchFamily="34" charset="0"/>
              </a:rPr>
              <a:t>Visit to museum/farm/zoo</a:t>
            </a:r>
          </a:p>
          <a:p>
            <a:pPr marL="457200" lvl="0" indent="-361950" algn="l" rtl="0">
              <a:lnSpc>
                <a:spcPct val="115000"/>
              </a:lnSpc>
              <a:spcBef>
                <a:spcPts val="0"/>
              </a:spcBef>
              <a:spcAft>
                <a:spcPts val="0"/>
              </a:spcAft>
              <a:buSzPts val="2100"/>
              <a:buChar char="●"/>
            </a:pPr>
            <a:r>
              <a:rPr lang="en-GB" sz="2100">
                <a:latin typeface="Letter-join Print Plus 1" panose="02000805000000020003" pitchFamily="50" charset="0"/>
                <a:ea typeface="Calibri" panose="020F0502020204030204" pitchFamily="34" charset="0"/>
                <a:cs typeface="Calibri" panose="020F0502020204030204" pitchFamily="34" charset="0"/>
              </a:rPr>
              <a:t>Visitors to school</a:t>
            </a:r>
          </a:p>
          <a:p>
            <a:pPr marL="457200" lvl="0" indent="-361950" algn="l" rtl="0">
              <a:lnSpc>
                <a:spcPct val="115000"/>
              </a:lnSpc>
              <a:spcBef>
                <a:spcPts val="0"/>
              </a:spcBef>
              <a:spcAft>
                <a:spcPts val="0"/>
              </a:spcAft>
              <a:buSzPts val="2100"/>
              <a:buChar char="●"/>
            </a:pPr>
            <a:r>
              <a:rPr lang="en-GB" sz="2100">
                <a:latin typeface="Letter-join Print Plus 1" panose="02000805000000020003" pitchFamily="50" charset="0"/>
                <a:ea typeface="Calibri" panose="020F0502020204030204" pitchFamily="34" charset="0"/>
                <a:cs typeface="Calibri" panose="020F0502020204030204" pitchFamily="34" charset="0"/>
              </a:rPr>
              <a:t>Themed celebrations – World Nursery Rhyme Week, World Book Day, Nativity performance, class assemblies</a:t>
            </a:r>
          </a:p>
          <a:p>
            <a:pPr marL="457200" lvl="0" indent="-361950" algn="l" rtl="0">
              <a:lnSpc>
                <a:spcPct val="115000"/>
              </a:lnSpc>
              <a:spcBef>
                <a:spcPts val="0"/>
              </a:spcBef>
              <a:spcAft>
                <a:spcPts val="0"/>
              </a:spcAft>
              <a:buSzPts val="2100"/>
              <a:buChar char="●"/>
            </a:pPr>
            <a:r>
              <a:rPr lang="en-GB" sz="2100">
                <a:latin typeface="Letter-join Print Plus 1" panose="02000805000000020003" pitchFamily="50" charset="0"/>
                <a:ea typeface="Calibri" panose="020F0502020204030204" pitchFamily="34" charset="0"/>
                <a:cs typeface="Calibri" panose="020F0502020204030204" pitchFamily="34" charset="0"/>
              </a:rPr>
              <a:t>Stay and Play sessions for parents </a:t>
            </a:r>
            <a:endParaRPr sz="2100">
              <a:latin typeface="Letter-join Print Plus 1" panose="02000805000000020003" pitchFamily="50" charset="0"/>
              <a:ea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70E6855E-A55B-486F-8606-F04DE803DF2E}"/>
              </a:ext>
            </a:extLst>
          </p:cNvPr>
          <p:cNvPicPr/>
          <p:nvPr/>
        </p:nvPicPr>
        <p:blipFill>
          <a:blip r:embed="rId3">
            <a:extLst>
              <a:ext uri="{28A0092B-C50C-407E-A947-70E740481C1C}">
                <a14:useLocalDpi xmlns:a14="http://schemas.microsoft.com/office/drawing/2010/main" val="0"/>
              </a:ext>
            </a:extLst>
          </a:blip>
          <a:stretch>
            <a:fillRect/>
          </a:stretch>
        </p:blipFill>
        <p:spPr>
          <a:xfrm>
            <a:off x="8134168" y="147138"/>
            <a:ext cx="919186" cy="870312"/>
          </a:xfrm>
          <a:prstGeom prst="rect">
            <a:avLst/>
          </a:prstGeom>
        </p:spPr>
      </p:pic>
      <p:pic>
        <p:nvPicPr>
          <p:cNvPr id="3" name="Picture 2">
            <a:extLst>
              <a:ext uri="{FF2B5EF4-FFF2-40B4-BE49-F238E27FC236}">
                <a16:creationId xmlns:a16="http://schemas.microsoft.com/office/drawing/2014/main" id="{0E563D11-BD63-0090-F461-09B842DEA03D}"/>
              </a:ext>
            </a:extLst>
          </p:cNvPr>
          <p:cNvPicPr>
            <a:picLocks noChangeAspect="1"/>
          </p:cNvPicPr>
          <p:nvPr/>
        </p:nvPicPr>
        <p:blipFill>
          <a:blip r:embed="rId4"/>
          <a:stretch>
            <a:fillRect/>
          </a:stretch>
        </p:blipFill>
        <p:spPr>
          <a:xfrm>
            <a:off x="5071901" y="391350"/>
            <a:ext cx="1351121" cy="1801494"/>
          </a:xfrm>
          <a:prstGeom prst="rect">
            <a:avLst/>
          </a:prstGeom>
        </p:spPr>
      </p:pic>
      <p:pic>
        <p:nvPicPr>
          <p:cNvPr id="6" name="Picture 5">
            <a:extLst>
              <a:ext uri="{FF2B5EF4-FFF2-40B4-BE49-F238E27FC236}">
                <a16:creationId xmlns:a16="http://schemas.microsoft.com/office/drawing/2014/main" id="{4EBE4F91-3144-80AF-1935-2842ED338504}"/>
              </a:ext>
            </a:extLst>
          </p:cNvPr>
          <p:cNvPicPr>
            <a:picLocks noChangeAspect="1"/>
          </p:cNvPicPr>
          <p:nvPr/>
        </p:nvPicPr>
        <p:blipFill>
          <a:blip r:embed="rId5"/>
          <a:stretch>
            <a:fillRect/>
          </a:stretch>
        </p:blipFill>
        <p:spPr>
          <a:xfrm>
            <a:off x="6644075" y="327181"/>
            <a:ext cx="1430403" cy="1927667"/>
          </a:xfrm>
          <a:prstGeom prst="rect">
            <a:avLst/>
          </a:prstGeom>
        </p:spPr>
      </p:pic>
      <p:pic>
        <p:nvPicPr>
          <p:cNvPr id="8" name="Picture 7">
            <a:extLst>
              <a:ext uri="{FF2B5EF4-FFF2-40B4-BE49-F238E27FC236}">
                <a16:creationId xmlns:a16="http://schemas.microsoft.com/office/drawing/2014/main" id="{1DA6F962-CE75-EE0C-A170-2A8D07D22237}"/>
              </a:ext>
            </a:extLst>
          </p:cNvPr>
          <p:cNvPicPr>
            <a:picLocks noChangeAspect="1"/>
          </p:cNvPicPr>
          <p:nvPr/>
        </p:nvPicPr>
        <p:blipFill>
          <a:blip r:embed="rId6"/>
          <a:stretch>
            <a:fillRect/>
          </a:stretch>
        </p:blipFill>
        <p:spPr>
          <a:xfrm>
            <a:off x="6423022" y="3112584"/>
            <a:ext cx="2210710" cy="1658033"/>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7"/>
          <p:cNvSpPr txBox="1">
            <a:spLocks noGrp="1"/>
          </p:cNvSpPr>
          <p:nvPr>
            <p:ph type="title"/>
          </p:nvPr>
        </p:nvSpPr>
        <p:spPr>
          <a:xfrm>
            <a:off x="142474" y="131791"/>
            <a:ext cx="8520600" cy="6261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GB">
                <a:latin typeface="Letter-join Print Plus 1" panose="02000805000000020003" pitchFamily="50" charset="0"/>
              </a:rPr>
              <a:t>Weekly Timetable…</a:t>
            </a:r>
          </a:p>
        </p:txBody>
      </p:sp>
      <p:pic>
        <p:nvPicPr>
          <p:cNvPr id="4" name="Picture 3">
            <a:extLst>
              <a:ext uri="{FF2B5EF4-FFF2-40B4-BE49-F238E27FC236}">
                <a16:creationId xmlns:a16="http://schemas.microsoft.com/office/drawing/2014/main" id="{B68CFBDF-01F9-478F-B6A6-17650A6D3111}"/>
              </a:ext>
            </a:extLst>
          </p:cNvPr>
          <p:cNvPicPr/>
          <p:nvPr/>
        </p:nvPicPr>
        <p:blipFill>
          <a:blip r:embed="rId3">
            <a:extLst>
              <a:ext uri="{28A0092B-C50C-407E-A947-70E740481C1C}">
                <a14:useLocalDpi xmlns:a14="http://schemas.microsoft.com/office/drawing/2010/main" val="0"/>
              </a:ext>
            </a:extLst>
          </a:blip>
          <a:stretch>
            <a:fillRect/>
          </a:stretch>
        </p:blipFill>
        <p:spPr>
          <a:xfrm>
            <a:off x="7373029" y="25241"/>
            <a:ext cx="1636964" cy="1370905"/>
          </a:xfrm>
          <a:prstGeom prst="rect">
            <a:avLst/>
          </a:prstGeom>
        </p:spPr>
      </p:pic>
      <p:pic>
        <p:nvPicPr>
          <p:cNvPr id="2" name="Picture 1" descr="A white rectangular object with black text&#10;&#10;AI-generated content may be incorrect.">
            <a:extLst>
              <a:ext uri="{FF2B5EF4-FFF2-40B4-BE49-F238E27FC236}">
                <a16:creationId xmlns:a16="http://schemas.microsoft.com/office/drawing/2014/main" id="{DEDCA081-F775-0165-0549-5554C4B60817}"/>
              </a:ext>
            </a:extLst>
          </p:cNvPr>
          <p:cNvPicPr>
            <a:picLocks noChangeAspect="1"/>
          </p:cNvPicPr>
          <p:nvPr/>
        </p:nvPicPr>
        <p:blipFill>
          <a:blip r:embed="rId4"/>
          <a:stretch>
            <a:fillRect/>
          </a:stretch>
        </p:blipFill>
        <p:spPr>
          <a:xfrm>
            <a:off x="538843" y="1396575"/>
            <a:ext cx="7734300" cy="278577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Shape 101"/>
        <p:cNvGrpSpPr/>
        <p:nvPr/>
      </p:nvGrpSpPr>
      <p:grpSpPr>
        <a:xfrm>
          <a:off x="0" y="0"/>
          <a:ext cx="0" cy="0"/>
          <a:chOff x="0" y="0"/>
          <a:chExt cx="0" cy="0"/>
        </a:xfrm>
      </p:grpSpPr>
      <p:sp>
        <p:nvSpPr>
          <p:cNvPr id="102" name="Google Shape;102;g257f2f96f24_0_7"/>
          <p:cNvSpPr txBox="1">
            <a:spLocks noGrp="1"/>
          </p:cNvSpPr>
          <p:nvPr>
            <p:ph type="title"/>
          </p:nvPr>
        </p:nvSpPr>
        <p:spPr>
          <a:xfrm>
            <a:off x="970234" y="458449"/>
            <a:ext cx="7203532" cy="1044724"/>
          </a:xfrm>
          <a:prstGeom prst="rect">
            <a:avLst/>
          </a:prstGeom>
        </p:spPr>
        <p:txBody>
          <a:bodyPr spcFirstLastPara="1" wrap="square" lIns="91425" tIns="91425" rIns="91425" bIns="91425" anchor="t" anchorCtr="0">
            <a:normAutofit fontScale="90000"/>
          </a:bodyPr>
          <a:lstStyle/>
          <a:p>
            <a:pPr algn="ctr"/>
            <a:r>
              <a:rPr lang="en-US" sz="3600">
                <a:latin typeface="Letter-join Print Plus 1" panose="02000805000000020003" pitchFamily="50" charset="0"/>
              </a:rPr>
              <a:t>Welcome to </a:t>
            </a:r>
            <a:br>
              <a:rPr lang="en-US" sz="3600">
                <a:latin typeface="Letter-join Print Plus 1" panose="02000805000000020003" pitchFamily="50" charset="0"/>
              </a:rPr>
            </a:br>
            <a:r>
              <a:rPr lang="en-US" sz="3600">
                <a:latin typeface="Letter-join Print Plus 1" panose="02000805000000020003" pitchFamily="50" charset="0"/>
              </a:rPr>
              <a:t>St Francis </a:t>
            </a:r>
            <a:br>
              <a:rPr lang="en-US"/>
            </a:br>
            <a:r>
              <a:rPr lang="en-US" b="1" i="0" cap="all">
                <a:solidFill>
                  <a:srgbClr val="FFFFFF"/>
                </a:solidFill>
                <a:effectLst/>
                <a:latin typeface="Montserrat"/>
              </a:rPr>
              <a:t> is in our reach</a:t>
            </a:r>
            <a:br>
              <a:rPr lang="en-US" b="1" i="0" cap="all">
                <a:effectLst/>
                <a:latin typeface="Montserrat" panose="020B0604020202020204" pitchFamily="2" charset="0"/>
              </a:rPr>
            </a:br>
            <a:br>
              <a:rPr lang="en-US" b="1"/>
            </a:br>
            <a:r>
              <a:rPr lang="en-US" b="0"/>
              <a:t> </a:t>
            </a:r>
          </a:p>
        </p:txBody>
      </p:sp>
      <p:pic>
        <p:nvPicPr>
          <p:cNvPr id="10" name="Picture 9">
            <a:extLst>
              <a:ext uri="{FF2B5EF4-FFF2-40B4-BE49-F238E27FC236}">
                <a16:creationId xmlns:a16="http://schemas.microsoft.com/office/drawing/2014/main" id="{988B0D6F-4FAF-49ED-9DA5-5FDB661886EB}"/>
              </a:ext>
            </a:extLst>
          </p:cNvPr>
          <p:cNvPicPr/>
          <p:nvPr/>
        </p:nvPicPr>
        <p:blipFill>
          <a:blip r:embed="rId3">
            <a:extLst>
              <a:ext uri="{28A0092B-C50C-407E-A947-70E740481C1C}">
                <a14:useLocalDpi xmlns:a14="http://schemas.microsoft.com/office/drawing/2010/main" val="0"/>
              </a:ext>
            </a:extLst>
          </a:blip>
          <a:stretch>
            <a:fillRect/>
          </a:stretch>
        </p:blipFill>
        <p:spPr>
          <a:xfrm>
            <a:off x="41402" y="127874"/>
            <a:ext cx="1197501" cy="1094177"/>
          </a:xfrm>
          <a:prstGeom prst="rect">
            <a:avLst/>
          </a:prstGeom>
        </p:spPr>
      </p:pic>
      <p:pic>
        <p:nvPicPr>
          <p:cNvPr id="11" name="Picture 10">
            <a:extLst>
              <a:ext uri="{FF2B5EF4-FFF2-40B4-BE49-F238E27FC236}">
                <a16:creationId xmlns:a16="http://schemas.microsoft.com/office/drawing/2014/main" id="{E65CAAE0-7424-467D-90A6-11DE139DA08E}"/>
              </a:ext>
            </a:extLst>
          </p:cNvPr>
          <p:cNvPicPr/>
          <p:nvPr/>
        </p:nvPicPr>
        <p:blipFill>
          <a:blip r:embed="rId3">
            <a:extLst>
              <a:ext uri="{28A0092B-C50C-407E-A947-70E740481C1C}">
                <a14:useLocalDpi xmlns:a14="http://schemas.microsoft.com/office/drawing/2010/main" val="0"/>
              </a:ext>
            </a:extLst>
          </a:blip>
          <a:stretch>
            <a:fillRect/>
          </a:stretch>
        </p:blipFill>
        <p:spPr>
          <a:xfrm>
            <a:off x="3585607" y="1501008"/>
            <a:ext cx="1979021" cy="1724498"/>
          </a:xfrm>
          <a:prstGeom prst="rect">
            <a:avLst/>
          </a:prstGeom>
        </p:spPr>
      </p:pic>
      <p:sp>
        <p:nvSpPr>
          <p:cNvPr id="2" name="TextBox 1">
            <a:extLst>
              <a:ext uri="{FF2B5EF4-FFF2-40B4-BE49-F238E27FC236}">
                <a16:creationId xmlns:a16="http://schemas.microsoft.com/office/drawing/2014/main" id="{69D8EAB3-5A7A-F484-72BE-A0990D628BED}"/>
              </a:ext>
            </a:extLst>
          </p:cNvPr>
          <p:cNvSpPr txBox="1"/>
          <p:nvPr/>
        </p:nvSpPr>
        <p:spPr>
          <a:xfrm>
            <a:off x="1094643" y="3624080"/>
            <a:ext cx="6954714" cy="53860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900" b="1">
                <a:solidFill>
                  <a:srgbClr val="F55E61"/>
                </a:solidFill>
                <a:latin typeface="Kunstler Script"/>
              </a:rPr>
              <a:t>We</a:t>
            </a:r>
            <a:r>
              <a:rPr lang="en-US" sz="2900" b="1" dirty="0">
                <a:solidFill>
                  <a:srgbClr val="F55E61"/>
                </a:solidFill>
                <a:latin typeface="Kunstler Script"/>
              </a:rPr>
              <a:t> believe that with God everything is within our reach</a:t>
            </a:r>
            <a:r>
              <a:rPr lang="en-US" sz="2900" b="1" cap="all" dirty="0">
                <a:solidFill>
                  <a:srgbClr val="FFFFFF"/>
                </a:solidFill>
                <a:latin typeface="Montserrat"/>
              </a:rPr>
              <a:t>’</a:t>
            </a:r>
            <a:endParaRPr lang="en-US" dirty="0"/>
          </a:p>
        </p:txBody>
      </p:sp>
      <p:pic>
        <p:nvPicPr>
          <p:cNvPr id="4" name="Picture 3">
            <a:extLst>
              <a:ext uri="{FF2B5EF4-FFF2-40B4-BE49-F238E27FC236}">
                <a16:creationId xmlns:a16="http://schemas.microsoft.com/office/drawing/2014/main" id="{EFD0B169-F175-C966-05B1-B09F95680059}"/>
              </a:ext>
            </a:extLst>
          </p:cNvPr>
          <p:cNvPicPr>
            <a:picLocks noChangeAspect="1"/>
          </p:cNvPicPr>
          <p:nvPr/>
        </p:nvPicPr>
        <p:blipFill>
          <a:blip r:embed="rId4"/>
          <a:stretch>
            <a:fillRect/>
          </a:stretch>
        </p:blipFill>
        <p:spPr>
          <a:xfrm rot="970808">
            <a:off x="6985254" y="452070"/>
            <a:ext cx="1839685" cy="1379764"/>
          </a:xfrm>
          <a:prstGeom prst="rect">
            <a:avLst/>
          </a:prstGeom>
        </p:spPr>
      </p:pic>
      <p:pic>
        <p:nvPicPr>
          <p:cNvPr id="6" name="Picture 5">
            <a:extLst>
              <a:ext uri="{FF2B5EF4-FFF2-40B4-BE49-F238E27FC236}">
                <a16:creationId xmlns:a16="http://schemas.microsoft.com/office/drawing/2014/main" id="{55B17697-9A5E-7BB9-8D22-88CF39F00A65}"/>
              </a:ext>
            </a:extLst>
          </p:cNvPr>
          <p:cNvPicPr>
            <a:picLocks noChangeAspect="1"/>
          </p:cNvPicPr>
          <p:nvPr/>
        </p:nvPicPr>
        <p:blipFill>
          <a:blip r:embed="rId5"/>
          <a:stretch>
            <a:fillRect/>
          </a:stretch>
        </p:blipFill>
        <p:spPr>
          <a:xfrm rot="20980439">
            <a:off x="1318016" y="874268"/>
            <a:ext cx="1338154" cy="1003616"/>
          </a:xfrm>
          <a:prstGeom prst="rect">
            <a:avLst/>
          </a:prstGeom>
        </p:spPr>
      </p:pic>
      <p:pic>
        <p:nvPicPr>
          <p:cNvPr id="8" name="Picture 7">
            <a:extLst>
              <a:ext uri="{FF2B5EF4-FFF2-40B4-BE49-F238E27FC236}">
                <a16:creationId xmlns:a16="http://schemas.microsoft.com/office/drawing/2014/main" id="{10916B6C-89E1-1EAC-96C0-D79407BABD5C}"/>
              </a:ext>
            </a:extLst>
          </p:cNvPr>
          <p:cNvPicPr>
            <a:picLocks noChangeAspect="1"/>
          </p:cNvPicPr>
          <p:nvPr/>
        </p:nvPicPr>
        <p:blipFill>
          <a:blip r:embed="rId6"/>
          <a:stretch>
            <a:fillRect/>
          </a:stretch>
        </p:blipFill>
        <p:spPr>
          <a:xfrm rot="650152">
            <a:off x="342550" y="2046797"/>
            <a:ext cx="1554546" cy="1165910"/>
          </a:xfrm>
          <a:prstGeom prst="rect">
            <a:avLst/>
          </a:prstGeom>
        </p:spPr>
      </p:pic>
      <p:pic>
        <p:nvPicPr>
          <p:cNvPr id="12" name="Picture 11">
            <a:extLst>
              <a:ext uri="{FF2B5EF4-FFF2-40B4-BE49-F238E27FC236}">
                <a16:creationId xmlns:a16="http://schemas.microsoft.com/office/drawing/2014/main" id="{B14480AB-B33C-6662-DAB0-0C1E8B931AC1}"/>
              </a:ext>
            </a:extLst>
          </p:cNvPr>
          <p:cNvPicPr>
            <a:picLocks noChangeAspect="1"/>
          </p:cNvPicPr>
          <p:nvPr/>
        </p:nvPicPr>
        <p:blipFill>
          <a:blip r:embed="rId7"/>
          <a:stretch>
            <a:fillRect/>
          </a:stretch>
        </p:blipFill>
        <p:spPr>
          <a:xfrm rot="576002">
            <a:off x="2288467" y="1967826"/>
            <a:ext cx="893631" cy="1191508"/>
          </a:xfrm>
          <a:prstGeom prst="rect">
            <a:avLst/>
          </a:prstGeom>
        </p:spPr>
      </p:pic>
      <p:pic>
        <p:nvPicPr>
          <p:cNvPr id="14" name="Picture 13">
            <a:extLst>
              <a:ext uri="{FF2B5EF4-FFF2-40B4-BE49-F238E27FC236}">
                <a16:creationId xmlns:a16="http://schemas.microsoft.com/office/drawing/2014/main" id="{147DF348-6306-B3DE-F516-698DD5282C88}"/>
              </a:ext>
            </a:extLst>
          </p:cNvPr>
          <p:cNvPicPr>
            <a:picLocks noChangeAspect="1"/>
          </p:cNvPicPr>
          <p:nvPr/>
        </p:nvPicPr>
        <p:blipFill>
          <a:blip r:embed="rId8"/>
          <a:stretch>
            <a:fillRect/>
          </a:stretch>
        </p:blipFill>
        <p:spPr>
          <a:xfrm>
            <a:off x="7611448" y="2184195"/>
            <a:ext cx="1106772" cy="1475696"/>
          </a:xfrm>
          <a:prstGeom prst="rect">
            <a:avLst/>
          </a:prstGeom>
        </p:spPr>
      </p:pic>
      <p:pic>
        <p:nvPicPr>
          <p:cNvPr id="16" name="Picture 15">
            <a:extLst>
              <a:ext uri="{FF2B5EF4-FFF2-40B4-BE49-F238E27FC236}">
                <a16:creationId xmlns:a16="http://schemas.microsoft.com/office/drawing/2014/main" id="{5E608B24-5AAA-626F-54D4-FE29AA29BB92}"/>
              </a:ext>
            </a:extLst>
          </p:cNvPr>
          <p:cNvPicPr>
            <a:picLocks noChangeAspect="1"/>
          </p:cNvPicPr>
          <p:nvPr/>
        </p:nvPicPr>
        <p:blipFill>
          <a:blip r:embed="rId9"/>
          <a:stretch>
            <a:fillRect/>
          </a:stretch>
        </p:blipFill>
        <p:spPr>
          <a:xfrm>
            <a:off x="5768090" y="1821251"/>
            <a:ext cx="1577608" cy="1183206"/>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6"/>
          <p:cNvSpPr txBox="1">
            <a:spLocks noGrp="1"/>
          </p:cNvSpPr>
          <p:nvPr>
            <p:ph type="title"/>
          </p:nvPr>
        </p:nvSpPr>
        <p:spPr>
          <a:xfrm>
            <a:off x="311700" y="391350"/>
            <a:ext cx="8520600" cy="6261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GB">
                <a:latin typeface="Letter-join Print Plus 1" panose="02000805000000020003" pitchFamily="50" charset="0"/>
              </a:rPr>
              <a:t>ASSESSMENTS</a:t>
            </a:r>
          </a:p>
          <a:p>
            <a:pPr marL="0" lvl="0" indent="0" algn="l" rtl="0">
              <a:lnSpc>
                <a:spcPct val="100000"/>
              </a:lnSpc>
              <a:spcBef>
                <a:spcPts val="0"/>
              </a:spcBef>
              <a:spcAft>
                <a:spcPts val="0"/>
              </a:spcAft>
              <a:buSzPct val="111111"/>
              <a:buNone/>
            </a:pPr>
            <a:endParaRPr/>
          </a:p>
        </p:txBody>
      </p:sp>
      <p:sp>
        <p:nvSpPr>
          <p:cNvPr id="128" name="Google Shape;128;p6"/>
          <p:cNvSpPr txBox="1">
            <a:spLocks noGrp="1"/>
          </p:cNvSpPr>
          <p:nvPr>
            <p:ph type="body" idx="1"/>
          </p:nvPr>
        </p:nvSpPr>
        <p:spPr>
          <a:xfrm>
            <a:off x="311700" y="1105725"/>
            <a:ext cx="8520600" cy="3752100"/>
          </a:xfrm>
          <a:prstGeom prst="rect">
            <a:avLst/>
          </a:prstGeom>
          <a:noFill/>
          <a:ln>
            <a:noFill/>
          </a:ln>
        </p:spPr>
        <p:txBody>
          <a:bodyPr spcFirstLastPara="1" wrap="square" lIns="91425" tIns="91425" rIns="91425" bIns="91425" anchor="t" anchorCtr="0">
            <a:normAutofit/>
          </a:bodyPr>
          <a:lstStyle/>
          <a:p>
            <a:pPr marL="457200" lvl="0" indent="-355600" algn="l" rtl="0">
              <a:lnSpc>
                <a:spcPct val="115000"/>
              </a:lnSpc>
              <a:spcBef>
                <a:spcPts val="0"/>
              </a:spcBef>
              <a:spcAft>
                <a:spcPts val="0"/>
              </a:spcAft>
              <a:buSzPts val="2000"/>
              <a:buChar char="-"/>
            </a:pPr>
            <a:r>
              <a:rPr lang="en-GB" sz="2000">
                <a:latin typeface="Letter-join Print Plus 1" panose="02000805000000020003" pitchFamily="50" charset="0"/>
                <a:ea typeface="Calibri" panose="020F0502020204030204" pitchFamily="34" charset="0"/>
                <a:cs typeface="Calibri" panose="020F0502020204030204" pitchFamily="34" charset="0"/>
              </a:rPr>
              <a:t>Baseline assessments – to support us with next steps – where will we start our teaching?</a:t>
            </a:r>
          </a:p>
          <a:p>
            <a:pPr marL="457200" lvl="0" indent="-355600" algn="l" rtl="0">
              <a:lnSpc>
                <a:spcPct val="115000"/>
              </a:lnSpc>
              <a:spcBef>
                <a:spcPts val="0"/>
              </a:spcBef>
              <a:spcAft>
                <a:spcPts val="0"/>
              </a:spcAft>
              <a:buSzPts val="2000"/>
              <a:buChar char="-"/>
            </a:pPr>
            <a:r>
              <a:rPr lang="en-GB" sz="2000">
                <a:latin typeface="Letter-join Print Plus 1" panose="02000805000000020003" pitchFamily="50" charset="0"/>
                <a:ea typeface="Calibri" panose="020F0502020204030204" pitchFamily="34" charset="0"/>
                <a:cs typeface="Calibri" panose="020F0502020204030204" pitchFamily="34" charset="0"/>
              </a:rPr>
              <a:t>Reception Baseline is statutory</a:t>
            </a:r>
          </a:p>
          <a:p>
            <a:pPr marL="457200" lvl="0" indent="-355600" algn="l" rtl="0">
              <a:lnSpc>
                <a:spcPct val="115000"/>
              </a:lnSpc>
              <a:spcBef>
                <a:spcPts val="0"/>
              </a:spcBef>
              <a:spcAft>
                <a:spcPts val="0"/>
              </a:spcAft>
              <a:buSzPts val="2000"/>
              <a:buChar char="-"/>
            </a:pPr>
            <a:r>
              <a:rPr lang="en-GB" sz="2000">
                <a:latin typeface="Letter-join Print Plus 1" panose="02000805000000020003" pitchFamily="50" charset="0"/>
                <a:ea typeface="Calibri" panose="020F0502020204030204" pitchFamily="34" charset="0"/>
                <a:cs typeface="Calibri" panose="020F0502020204030204" pitchFamily="34" charset="0"/>
              </a:rPr>
              <a:t>Children will be assessed regularly to track progress</a:t>
            </a:r>
          </a:p>
          <a:p>
            <a:pPr marL="457200" lvl="0" indent="-355600" algn="l" rtl="0">
              <a:lnSpc>
                <a:spcPct val="115000"/>
              </a:lnSpc>
              <a:spcBef>
                <a:spcPts val="0"/>
              </a:spcBef>
              <a:spcAft>
                <a:spcPts val="0"/>
              </a:spcAft>
              <a:buSzPts val="2000"/>
              <a:buChar char="-"/>
            </a:pPr>
            <a:r>
              <a:rPr lang="en-GB" sz="2000">
                <a:latin typeface="Letter-join Print Plus 1" panose="02000805000000020003" pitchFamily="50" charset="0"/>
                <a:ea typeface="Calibri" panose="020F0502020204030204" pitchFamily="34" charset="0"/>
                <a:cs typeface="Calibri" panose="020F0502020204030204" pitchFamily="34" charset="0"/>
              </a:rPr>
              <a:t>If children are at risk of falling behind, support will be put in place to help them ‘keep up’ – parental support is key</a:t>
            </a:r>
          </a:p>
          <a:p>
            <a:pPr indent="-355600">
              <a:buSzPts val="2000"/>
              <a:buFont typeface="Lato"/>
              <a:buChar char="-"/>
            </a:pPr>
            <a:r>
              <a:rPr lang="en-GB" sz="2000">
                <a:latin typeface="Letter-join Print Plus 1" panose="02000805000000020003" pitchFamily="50" charset="0"/>
                <a:ea typeface="Calibri" panose="020F0502020204030204" pitchFamily="34" charset="0"/>
                <a:cs typeface="Calibri" panose="020F0502020204030204" pitchFamily="34" charset="0"/>
              </a:rPr>
              <a:t>Daily assessments</a:t>
            </a:r>
          </a:p>
          <a:p>
            <a:pPr marL="457200" lvl="0" indent="-355600" algn="l" rtl="0">
              <a:lnSpc>
                <a:spcPct val="115000"/>
              </a:lnSpc>
              <a:spcBef>
                <a:spcPts val="0"/>
              </a:spcBef>
              <a:spcAft>
                <a:spcPts val="0"/>
              </a:spcAft>
              <a:buSzPts val="2000"/>
              <a:buChar char="-"/>
            </a:pPr>
            <a:r>
              <a:rPr lang="en-GB" sz="2000">
                <a:latin typeface="Letter-join Print Plus 1" panose="02000805000000020003" pitchFamily="50" charset="0"/>
                <a:ea typeface="Calibri" panose="020F0502020204030204" pitchFamily="34" charset="0"/>
                <a:cs typeface="Calibri" panose="020F0502020204030204" pitchFamily="34" charset="0"/>
              </a:rPr>
              <a:t>Phonics assessments</a:t>
            </a:r>
          </a:p>
          <a:p>
            <a:pPr marL="457200" lvl="0" indent="-355600" algn="l" rtl="0">
              <a:lnSpc>
                <a:spcPct val="115000"/>
              </a:lnSpc>
              <a:spcBef>
                <a:spcPts val="0"/>
              </a:spcBef>
              <a:spcAft>
                <a:spcPts val="0"/>
              </a:spcAft>
              <a:buSzPts val="2000"/>
              <a:buChar char="-"/>
            </a:pPr>
            <a:r>
              <a:rPr lang="en-GB" sz="2000">
                <a:latin typeface="Letter-join Print Plus 1" panose="02000805000000020003" pitchFamily="50" charset="0"/>
                <a:ea typeface="Calibri" panose="020F0502020204030204" pitchFamily="34" charset="0"/>
                <a:cs typeface="Calibri" panose="020F0502020204030204" pitchFamily="34" charset="0"/>
              </a:rPr>
              <a:t>Termly assessments</a:t>
            </a:r>
          </a:p>
        </p:txBody>
      </p:sp>
      <p:pic>
        <p:nvPicPr>
          <p:cNvPr id="4" name="Picture 3">
            <a:extLst>
              <a:ext uri="{FF2B5EF4-FFF2-40B4-BE49-F238E27FC236}">
                <a16:creationId xmlns:a16="http://schemas.microsoft.com/office/drawing/2014/main" id="{84E51002-7AD1-4EF8-AB52-415224DF4514}"/>
              </a:ext>
            </a:extLst>
          </p:cNvPr>
          <p:cNvPicPr/>
          <p:nvPr/>
        </p:nvPicPr>
        <p:blipFill>
          <a:blip r:embed="rId3">
            <a:extLst>
              <a:ext uri="{28A0092B-C50C-407E-A947-70E740481C1C}">
                <a14:useLocalDpi xmlns:a14="http://schemas.microsoft.com/office/drawing/2010/main" val="0"/>
              </a:ext>
            </a:extLst>
          </a:blip>
          <a:stretch>
            <a:fillRect/>
          </a:stretch>
        </p:blipFill>
        <p:spPr>
          <a:xfrm>
            <a:off x="7575331" y="25242"/>
            <a:ext cx="1434662" cy="1080484"/>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1700" y="162750"/>
            <a:ext cx="8520600" cy="626100"/>
          </a:xfrm>
        </p:spPr>
        <p:txBody>
          <a:bodyPr>
            <a:normAutofit fontScale="90000"/>
          </a:bodyPr>
          <a:lstStyle/>
          <a:p>
            <a:r>
              <a:rPr lang="en-GB">
                <a:latin typeface="Letter-join Print Plus 1" panose="02000805000000020003" pitchFamily="50" charset="0"/>
              </a:rPr>
              <a:t>Ways to support your child</a:t>
            </a:r>
          </a:p>
        </p:txBody>
      </p:sp>
      <p:sp>
        <p:nvSpPr>
          <p:cNvPr id="3" name="Text Placeholder 2"/>
          <p:cNvSpPr>
            <a:spLocks noGrp="1"/>
          </p:cNvSpPr>
          <p:nvPr>
            <p:ph type="body" idx="1"/>
          </p:nvPr>
        </p:nvSpPr>
        <p:spPr>
          <a:xfrm>
            <a:off x="311700" y="871122"/>
            <a:ext cx="8582145" cy="4128576"/>
          </a:xfrm>
        </p:spPr>
        <p:txBody>
          <a:bodyPr spcFirstLastPara="1" wrap="square" lIns="91425" tIns="91425" rIns="91425" bIns="91425" anchor="t" anchorCtr="0">
            <a:noAutofit/>
          </a:bodyPr>
          <a:lstStyle/>
          <a:p>
            <a:pPr>
              <a:defRPr/>
            </a:pPr>
            <a:r>
              <a:rPr lang="en-GB" sz="1600">
                <a:latin typeface="Letter-join Print Plus 1" panose="02000805000000020003" pitchFamily="50" charset="0"/>
                <a:ea typeface="Calibri"/>
                <a:cs typeface="Calibri"/>
              </a:rPr>
              <a:t>Talk to children about their day, ask them to tell you about what they have been learning</a:t>
            </a:r>
            <a:endParaRPr lang="en-GB" altLang="en-US" sz="1600">
              <a:latin typeface="Letter-join Print Plus 1" panose="02000805000000020003" pitchFamily="50" charset="0"/>
              <a:ea typeface="Calibri"/>
              <a:cs typeface="Calibri"/>
            </a:endParaRPr>
          </a:p>
          <a:p>
            <a:pPr>
              <a:defRPr/>
            </a:pPr>
            <a:r>
              <a:rPr lang="en-GB" sz="1600">
                <a:latin typeface="Letter-join Print Plus 1" panose="02000805000000020003" pitchFamily="50" charset="0"/>
                <a:ea typeface="Calibri"/>
                <a:cs typeface="Calibri"/>
              </a:rPr>
              <a:t>Homework – allow children to have a go, but encourage them to take pride in their work – not scribbling through the pages in their books.</a:t>
            </a:r>
          </a:p>
          <a:p>
            <a:pPr marL="452120">
              <a:defRPr/>
            </a:pPr>
            <a:r>
              <a:rPr lang="en-GB" sz="1600">
                <a:latin typeface="Letter-join Print Plus 1" panose="02000805000000020003" pitchFamily="50" charset="0"/>
                <a:ea typeface="Calibri"/>
                <a:cs typeface="Calibri"/>
              </a:rPr>
              <a:t>Help children to practise their sounds and their reading each day</a:t>
            </a:r>
          </a:p>
          <a:p>
            <a:pPr marL="452120">
              <a:defRPr/>
            </a:pPr>
            <a:r>
              <a:rPr lang="en-GB" sz="1600" i="1">
                <a:latin typeface="Letter-join Print Plus 1" panose="02000805000000020003" pitchFamily="50" charset="0"/>
                <a:ea typeface="Calibri"/>
                <a:cs typeface="Calibri"/>
              </a:rPr>
              <a:t>                              We learn to read so that </a:t>
            </a:r>
          </a:p>
          <a:p>
            <a:pPr marL="452120">
              <a:defRPr/>
            </a:pPr>
            <a:r>
              <a:rPr lang="en-GB" sz="1600" i="1">
                <a:latin typeface="Letter-join Print Plus 1" panose="02000805000000020003" pitchFamily="50" charset="0"/>
                <a:ea typeface="Calibri"/>
                <a:cs typeface="Calibri"/>
              </a:rPr>
              <a:t>                               we can read to learn.</a:t>
            </a:r>
          </a:p>
          <a:p>
            <a:pPr marL="109220" indent="0">
              <a:buFont typeface="Wingdings 3" panose="05040102010807070707" pitchFamily="18" charset="2"/>
              <a:buNone/>
              <a:defRPr/>
            </a:pPr>
            <a:endParaRPr lang="en-GB" altLang="en-US" sz="1600" b="1" u="sng">
              <a:latin typeface="Letter-join Print Plus 1" panose="02000805000000020003" pitchFamily="50" charset="0"/>
              <a:ea typeface="Calibri" panose="020F0502020204030204" pitchFamily="34" charset="0"/>
              <a:cs typeface="Calibri" panose="020F0502020204030204" pitchFamily="34" charset="0"/>
            </a:endParaRPr>
          </a:p>
          <a:p>
            <a:pPr marL="109220" indent="0">
              <a:buFont typeface="Wingdings 3" panose="05040102010807070707" pitchFamily="18" charset="2"/>
              <a:buNone/>
              <a:defRPr/>
            </a:pPr>
            <a:endParaRPr lang="en-GB" altLang="en-US" sz="1600" b="1" u="sng">
              <a:latin typeface="Letter-join Print Plus 1" panose="02000805000000020003" pitchFamily="50" charset="0"/>
              <a:ea typeface="Calibri" panose="020F0502020204030204" pitchFamily="34" charset="0"/>
              <a:cs typeface="Calibri" panose="020F0502020204030204" pitchFamily="34" charset="0"/>
            </a:endParaRPr>
          </a:p>
          <a:p>
            <a:pPr marL="109220" indent="0">
              <a:buFont typeface="Wingdings 3" panose="05040102010807070707" pitchFamily="18" charset="2"/>
              <a:buNone/>
              <a:defRPr/>
            </a:pPr>
            <a:r>
              <a:rPr lang="en-GB" sz="1600">
                <a:latin typeface="Letter-join Print Plus 1" panose="02000805000000020003" pitchFamily="50" charset="0"/>
                <a:ea typeface="Calibri"/>
                <a:cs typeface="Calibri"/>
              </a:rPr>
              <a:t>Little Wandle Phonics – Parent workshop in the Autumn term</a:t>
            </a:r>
          </a:p>
          <a:p>
            <a:pPr>
              <a:defRPr/>
            </a:pPr>
            <a:r>
              <a:rPr lang="en-GB" sz="1600">
                <a:latin typeface="Letter-join Print Plus 1" panose="02000805000000020003" pitchFamily="50" charset="0"/>
                <a:ea typeface="Calibri"/>
                <a:cs typeface="Calibri"/>
              </a:rPr>
              <a:t>Keep an eye on Instagram and Seesaw for photographs </a:t>
            </a:r>
          </a:p>
          <a:p>
            <a:pPr>
              <a:defRPr/>
            </a:pPr>
            <a:endParaRPr lang="en-GB" altLang="en-US" sz="1600">
              <a:latin typeface="Letter-join Print Plus 1" panose="02000805000000020003" pitchFamily="50" charset="0"/>
            </a:endParaRPr>
          </a:p>
          <a:p>
            <a:pPr>
              <a:lnSpc>
                <a:spcPct val="114999"/>
              </a:lnSpc>
              <a:defRPr/>
            </a:pPr>
            <a:r>
              <a:rPr lang="en-GB" sz="1600" b="1">
                <a:latin typeface="Letter-join Print Plus 1" panose="02000805000000020003" pitchFamily="50" charset="0"/>
                <a:ea typeface="Calibri"/>
                <a:cs typeface="Calibri"/>
              </a:rPr>
              <a:t>Getting Ready</a:t>
            </a:r>
            <a:r>
              <a:rPr lang="en-GB" sz="1600">
                <a:latin typeface="Letter-join Print Plus 1" panose="02000805000000020003" pitchFamily="50" charset="0"/>
                <a:ea typeface="Calibri"/>
                <a:cs typeface="Calibri"/>
              </a:rPr>
              <a:t> – ‘Every little helps’  socks, shoes, coats, toilet training, wiping bottoms, seeing names, reading, drawing, songs, talking, counting etc. </a:t>
            </a:r>
            <a:endParaRPr lang="en-GB" altLang="en-US" sz="1600">
              <a:latin typeface="Letter-join Print Plus 1" panose="02000805000000020003" pitchFamily="50" charset="0"/>
              <a:ea typeface="Calibri"/>
              <a:cs typeface="Calibri"/>
            </a:endParaRPr>
          </a:p>
          <a:p>
            <a:pPr>
              <a:lnSpc>
                <a:spcPct val="114999"/>
              </a:lnSpc>
              <a:defRPr/>
            </a:pPr>
            <a:endParaRPr lang="en-GB" altLang="en-US" dirty="0">
              <a:latin typeface="Comic Sans MS" panose="030F0702030302020204" pitchFamily="66" charset="0"/>
            </a:endParaRPr>
          </a:p>
        </p:txBody>
      </p:sp>
      <p:pic>
        <p:nvPicPr>
          <p:cNvPr id="4" name="Picture 3">
            <a:extLst>
              <a:ext uri="{FF2B5EF4-FFF2-40B4-BE49-F238E27FC236}">
                <a16:creationId xmlns:a16="http://schemas.microsoft.com/office/drawing/2014/main" id="{C6471441-4D99-41C0-B427-0269E826FF90}"/>
              </a:ext>
            </a:extLst>
          </p:cNvPr>
          <p:cNvPicPr/>
          <p:nvPr/>
        </p:nvPicPr>
        <p:blipFill>
          <a:blip r:embed="rId2">
            <a:extLst>
              <a:ext uri="{28A0092B-C50C-407E-A947-70E740481C1C}">
                <a14:useLocalDpi xmlns:a14="http://schemas.microsoft.com/office/drawing/2010/main" val="0"/>
              </a:ext>
            </a:extLst>
          </a:blip>
          <a:stretch>
            <a:fillRect/>
          </a:stretch>
        </p:blipFill>
        <p:spPr>
          <a:xfrm>
            <a:off x="7774825" y="7658"/>
            <a:ext cx="1235168" cy="951388"/>
          </a:xfrm>
          <a:prstGeom prst="rect">
            <a:avLst/>
          </a:prstGeom>
        </p:spPr>
      </p:pic>
      <p:pic>
        <p:nvPicPr>
          <p:cNvPr id="5" name="Picture 4" descr="Big Cat Phonics for Little Wandle Letters and Sounds Revised - Grapheme  Chart for Reception: Phases 2 and 3">
            <a:extLst>
              <a:ext uri="{FF2B5EF4-FFF2-40B4-BE49-F238E27FC236}">
                <a16:creationId xmlns:a16="http://schemas.microsoft.com/office/drawing/2014/main" id="{AFBFA8BC-9E33-475E-9EFD-48B4EB83EA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90606" y="1962778"/>
            <a:ext cx="2344943" cy="1637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Little Wandle - Ravens Academy">
            <a:extLst>
              <a:ext uri="{FF2B5EF4-FFF2-40B4-BE49-F238E27FC236}">
                <a16:creationId xmlns:a16="http://schemas.microsoft.com/office/drawing/2014/main" id="{7242A35F-70E2-4BA6-B06C-070B93740C6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3114" y="2670585"/>
            <a:ext cx="1246943" cy="5890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0AD58FB2-3404-3DA5-D844-890C3A528A9C}"/>
              </a:ext>
            </a:extLst>
          </p:cNvPr>
          <p:cNvPicPr>
            <a:picLocks noChangeAspect="1"/>
          </p:cNvPicPr>
          <p:nvPr/>
        </p:nvPicPr>
        <p:blipFill>
          <a:blip r:embed="rId5"/>
          <a:stretch>
            <a:fillRect/>
          </a:stretch>
        </p:blipFill>
        <p:spPr>
          <a:xfrm>
            <a:off x="6547755" y="3682629"/>
            <a:ext cx="1410672" cy="428872"/>
          </a:xfrm>
          <a:prstGeom prst="rect">
            <a:avLst/>
          </a:prstGeom>
        </p:spPr>
      </p:pic>
    </p:spTree>
    <p:extLst>
      <p:ext uri="{BB962C8B-B14F-4D97-AF65-F5344CB8AC3E}">
        <p14:creationId xmlns:p14="http://schemas.microsoft.com/office/powerpoint/2010/main" val="35729646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3"/>
          <p:cNvSpPr txBox="1">
            <a:spLocks noGrp="1"/>
          </p:cNvSpPr>
          <p:nvPr>
            <p:ph type="title"/>
          </p:nvPr>
        </p:nvSpPr>
        <p:spPr>
          <a:xfrm>
            <a:off x="311700" y="161550"/>
            <a:ext cx="8520600" cy="6261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GB">
                <a:latin typeface="Letter-join Print Plus 1" panose="02000805000000020003" pitchFamily="50" charset="0"/>
              </a:rPr>
              <a:t>Attendance and punctuality…</a:t>
            </a:r>
          </a:p>
        </p:txBody>
      </p:sp>
      <p:sp>
        <p:nvSpPr>
          <p:cNvPr id="80" name="Google Shape;80;p3"/>
          <p:cNvSpPr txBox="1">
            <a:spLocks noGrp="1"/>
          </p:cNvSpPr>
          <p:nvPr>
            <p:ph type="body" idx="1"/>
          </p:nvPr>
        </p:nvSpPr>
        <p:spPr>
          <a:xfrm>
            <a:off x="311700" y="1017450"/>
            <a:ext cx="8520600" cy="3964500"/>
          </a:xfrm>
          <a:prstGeom prst="rect">
            <a:avLst/>
          </a:prstGeom>
          <a:noFill/>
          <a:ln>
            <a:noFill/>
          </a:ln>
        </p:spPr>
        <p:txBody>
          <a:bodyPr spcFirstLastPara="1" wrap="square" lIns="91425" tIns="91425" rIns="91425" bIns="91425" anchor="t" anchorCtr="0">
            <a:noAutofit/>
          </a:bodyPr>
          <a:lstStyle/>
          <a:p>
            <a:pPr marL="457200" lvl="0" indent="-342900" algn="l" rtl="0">
              <a:lnSpc>
                <a:spcPct val="95000"/>
              </a:lnSpc>
              <a:spcBef>
                <a:spcPts val="0"/>
              </a:spcBef>
              <a:spcAft>
                <a:spcPts val="0"/>
              </a:spcAft>
              <a:buSzPts val="1800"/>
              <a:buChar char="-"/>
            </a:pPr>
            <a:r>
              <a:rPr lang="en-GB">
                <a:latin typeface="Letter-join Print Plus 1" panose="02000805000000020003" pitchFamily="50" charset="0"/>
                <a:ea typeface="Calibri"/>
                <a:cs typeface="Calibri"/>
              </a:rPr>
              <a:t>It is vital that children are in school on time every day to settle them into their school day, create a structured routine and accumulate no lost learning </a:t>
            </a:r>
          </a:p>
          <a:p>
            <a:pPr>
              <a:lnSpc>
                <a:spcPct val="95000"/>
              </a:lnSpc>
              <a:buChar char="-"/>
            </a:pPr>
            <a:r>
              <a:rPr lang="en-GB">
                <a:latin typeface="Letter-join Print Plus 1" panose="02000805000000020003" pitchFamily="50" charset="0"/>
                <a:ea typeface="Calibri"/>
                <a:cs typeface="Calibri"/>
              </a:rPr>
              <a:t>Classroom doors open at </a:t>
            </a:r>
            <a:r>
              <a:rPr lang="en-GB" b="1">
                <a:latin typeface="Letter-join Print Plus 1" panose="02000805000000020003" pitchFamily="50" charset="0"/>
                <a:ea typeface="Calibri"/>
                <a:cs typeface="Calibri"/>
              </a:rPr>
              <a:t>8:40</a:t>
            </a:r>
            <a:r>
              <a:rPr lang="en-GB">
                <a:latin typeface="Letter-join Print Plus 1" panose="02000805000000020003" pitchFamily="50" charset="0"/>
                <a:ea typeface="Calibri"/>
                <a:cs typeface="Calibri"/>
              </a:rPr>
              <a:t> and the gate is closed at 8.50am. Any child arriving after </a:t>
            </a:r>
            <a:r>
              <a:rPr lang="en-GB" b="1">
                <a:latin typeface="Letter-join Print Plus 1" panose="02000805000000020003" pitchFamily="50" charset="0"/>
                <a:ea typeface="Calibri"/>
                <a:cs typeface="Calibri"/>
              </a:rPr>
              <a:t>8:50</a:t>
            </a:r>
            <a:r>
              <a:rPr lang="en-GB">
                <a:latin typeface="Letter-join Print Plus 1" panose="02000805000000020003" pitchFamily="50" charset="0"/>
                <a:ea typeface="Calibri"/>
                <a:cs typeface="Calibri"/>
              </a:rPr>
              <a:t> will be marked as late and will need to enter the school building via the main school office.</a:t>
            </a:r>
          </a:p>
          <a:p>
            <a:pPr marL="457200" lvl="0" indent="-342900" algn="l" rtl="0">
              <a:lnSpc>
                <a:spcPct val="95000"/>
              </a:lnSpc>
              <a:spcBef>
                <a:spcPts val="0"/>
              </a:spcBef>
              <a:spcAft>
                <a:spcPts val="0"/>
              </a:spcAft>
              <a:buSzPts val="1800"/>
              <a:buChar char="-"/>
            </a:pPr>
            <a:r>
              <a:rPr lang="en-GB">
                <a:latin typeface="Letter-join Print Plus 1" panose="02000805000000020003" pitchFamily="50" charset="0"/>
                <a:ea typeface="Calibri"/>
                <a:cs typeface="Calibri"/>
              </a:rPr>
              <a:t>If you know your child is going to be absent, you must contact the school office before 8.40am to inform us as to the reason why.</a:t>
            </a:r>
          </a:p>
          <a:p>
            <a:pPr>
              <a:lnSpc>
                <a:spcPct val="95000"/>
              </a:lnSpc>
              <a:buChar char="-"/>
            </a:pPr>
            <a:r>
              <a:rPr lang="en-GB">
                <a:latin typeface="Letter-join Print Plus 1" panose="02000805000000020003" pitchFamily="50" charset="0"/>
                <a:ea typeface="Calibri"/>
                <a:cs typeface="Calibri"/>
              </a:rPr>
              <a:t>We ask that parents and carers ensure all appointments are made outside of school hours. Evidence for these will be required for this absence to be authorised. If there is no evidence available then this absence will not be authorised. We understand that some appointments cannot be moved so please ensure medical evidence is provided.</a:t>
            </a:r>
          </a:p>
          <a:p>
            <a:pPr marL="457200" lvl="0" indent="-342900" algn="l" rtl="0">
              <a:lnSpc>
                <a:spcPct val="95000"/>
              </a:lnSpc>
              <a:spcBef>
                <a:spcPts val="0"/>
              </a:spcBef>
              <a:spcAft>
                <a:spcPts val="0"/>
              </a:spcAft>
              <a:buSzPts val="1800"/>
              <a:buChar char="-"/>
            </a:pPr>
            <a:r>
              <a:rPr lang="en-GB">
                <a:latin typeface="Letter-join Print Plus 1" panose="02000805000000020003" pitchFamily="50" charset="0"/>
                <a:ea typeface="Calibri" panose="020F0502020204030204" pitchFamily="34" charset="0"/>
                <a:cs typeface="Calibri" panose="020F0502020204030204" pitchFamily="34" charset="0"/>
              </a:rPr>
              <a:t>Only exceptional circumstances warrant a leave of absence. To request a leave of absence: please apply in writing to the headteacher.</a:t>
            </a:r>
          </a:p>
        </p:txBody>
      </p:sp>
      <p:pic>
        <p:nvPicPr>
          <p:cNvPr id="4" name="Picture 3">
            <a:extLst>
              <a:ext uri="{FF2B5EF4-FFF2-40B4-BE49-F238E27FC236}">
                <a16:creationId xmlns:a16="http://schemas.microsoft.com/office/drawing/2014/main" id="{472FFADA-760F-4C7A-9506-6D03261FBB2D}"/>
              </a:ext>
            </a:extLst>
          </p:cNvPr>
          <p:cNvPicPr/>
          <p:nvPr/>
        </p:nvPicPr>
        <p:blipFill>
          <a:blip r:embed="rId3">
            <a:extLst>
              <a:ext uri="{28A0092B-C50C-407E-A947-70E740481C1C}">
                <a14:useLocalDpi xmlns:a14="http://schemas.microsoft.com/office/drawing/2010/main" val="0"/>
              </a:ext>
            </a:extLst>
          </a:blip>
          <a:stretch>
            <a:fillRect/>
          </a:stretch>
        </p:blipFill>
        <p:spPr>
          <a:xfrm>
            <a:off x="7972119" y="60506"/>
            <a:ext cx="998461" cy="98465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3"/>
          <p:cNvSpPr txBox="1">
            <a:spLocks noGrp="1"/>
          </p:cNvSpPr>
          <p:nvPr>
            <p:ph type="title"/>
          </p:nvPr>
        </p:nvSpPr>
        <p:spPr>
          <a:xfrm>
            <a:off x="311700" y="161550"/>
            <a:ext cx="8520600" cy="6261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GB">
                <a:latin typeface="Letter-join Print Plus 1" panose="02000805000000020003" pitchFamily="50" charset="0"/>
              </a:rPr>
              <a:t>Attendance and punctuality…</a:t>
            </a:r>
          </a:p>
        </p:txBody>
      </p:sp>
      <p:pic>
        <p:nvPicPr>
          <p:cNvPr id="4" name="Picture 3">
            <a:extLst>
              <a:ext uri="{FF2B5EF4-FFF2-40B4-BE49-F238E27FC236}">
                <a16:creationId xmlns:a16="http://schemas.microsoft.com/office/drawing/2014/main" id="{472FFADA-760F-4C7A-9506-6D03261FBB2D}"/>
              </a:ext>
            </a:extLst>
          </p:cNvPr>
          <p:cNvPicPr/>
          <p:nvPr/>
        </p:nvPicPr>
        <p:blipFill>
          <a:blip r:embed="rId3">
            <a:extLst>
              <a:ext uri="{28A0092B-C50C-407E-A947-70E740481C1C}">
                <a14:useLocalDpi xmlns:a14="http://schemas.microsoft.com/office/drawing/2010/main" val="0"/>
              </a:ext>
            </a:extLst>
          </a:blip>
          <a:stretch>
            <a:fillRect/>
          </a:stretch>
        </p:blipFill>
        <p:spPr>
          <a:xfrm>
            <a:off x="7972119" y="60506"/>
            <a:ext cx="998461" cy="984650"/>
          </a:xfrm>
          <a:prstGeom prst="rect">
            <a:avLst/>
          </a:prstGeom>
        </p:spPr>
      </p:pic>
      <p:pic>
        <p:nvPicPr>
          <p:cNvPr id="5" name="Google Shape;91;g257f2f96f24_0_1">
            <a:extLst>
              <a:ext uri="{FF2B5EF4-FFF2-40B4-BE49-F238E27FC236}">
                <a16:creationId xmlns:a16="http://schemas.microsoft.com/office/drawing/2014/main" id="{65B85A16-F506-48B2-9D53-DBA8E3617F15}"/>
              </a:ext>
            </a:extLst>
          </p:cNvPr>
          <p:cNvPicPr preferRelativeResize="0">
            <a:picLocks/>
          </p:cNvPicPr>
          <p:nvPr/>
        </p:nvPicPr>
        <p:blipFill rotWithShape="1">
          <a:blip r:embed="rId4">
            <a:alphaModFix/>
          </a:blip>
          <a:srcRect l="8574" t="27356" r="46346" b="16225"/>
          <a:stretch/>
        </p:blipFill>
        <p:spPr>
          <a:xfrm>
            <a:off x="499533" y="1045156"/>
            <a:ext cx="7792230" cy="3636448"/>
          </a:xfrm>
          <a:prstGeom prst="rect">
            <a:avLst/>
          </a:prstGeom>
          <a:noFill/>
          <a:ln>
            <a:noFill/>
          </a:ln>
        </p:spPr>
      </p:pic>
    </p:spTree>
    <p:extLst>
      <p:ext uri="{BB962C8B-B14F-4D97-AF65-F5344CB8AC3E}">
        <p14:creationId xmlns:p14="http://schemas.microsoft.com/office/powerpoint/2010/main" val="15610316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a:latin typeface="Letter-join Print Plus 1" panose="02000805000000020003" pitchFamily="50" charset="0"/>
              </a:rPr>
              <a:t>Expectations</a:t>
            </a:r>
          </a:p>
        </p:txBody>
      </p:sp>
      <p:sp>
        <p:nvSpPr>
          <p:cNvPr id="3" name="Text Placeholder 2"/>
          <p:cNvSpPr>
            <a:spLocks noGrp="1"/>
          </p:cNvSpPr>
          <p:nvPr>
            <p:ph type="body" idx="1"/>
          </p:nvPr>
        </p:nvSpPr>
        <p:spPr/>
        <p:txBody>
          <a:bodyPr>
            <a:normAutofit fontScale="92500" lnSpcReduction="20000"/>
          </a:bodyPr>
          <a:lstStyle/>
          <a:p>
            <a:pPr marL="101600" lvl="0" indent="0">
              <a:buSzPts val="2000"/>
              <a:buNone/>
            </a:pPr>
            <a:r>
              <a:rPr lang="en-GB" sz="2000">
                <a:latin typeface="Letter-join Print Plus 1" panose="02000805000000020003" pitchFamily="50" charset="0"/>
                <a:ea typeface="Calibri" panose="020F0502020204030204" pitchFamily="34" charset="0"/>
                <a:cs typeface="Calibri" panose="020F0502020204030204" pitchFamily="34" charset="0"/>
              </a:rPr>
              <a:t>Children to arrive at school on time each day</a:t>
            </a:r>
          </a:p>
          <a:p>
            <a:pPr marL="101600" lvl="0" indent="0">
              <a:buSzPts val="2000"/>
              <a:buNone/>
            </a:pPr>
            <a:r>
              <a:rPr lang="en-GB" sz="2000">
                <a:latin typeface="Letter-join Print Plus 1" panose="02000805000000020003" pitchFamily="50" charset="0"/>
                <a:ea typeface="Calibri" panose="020F0502020204030204" pitchFamily="34" charset="0"/>
                <a:cs typeface="Calibri" panose="020F0502020204030204" pitchFamily="34" charset="0"/>
              </a:rPr>
              <a:t>Children to come to school in correct school uniform – See handouts in your pack</a:t>
            </a:r>
          </a:p>
          <a:p>
            <a:pPr marL="101600" indent="0">
              <a:buSzPts val="2000"/>
              <a:buNone/>
            </a:pPr>
            <a:r>
              <a:rPr lang="en-GB" sz="2000">
                <a:latin typeface="Letter-join Print Plus 1" panose="02000805000000020003" pitchFamily="50" charset="0"/>
                <a:ea typeface="Calibri"/>
                <a:cs typeface="Calibri"/>
              </a:rPr>
              <a:t>Children to have their school bag every day.</a:t>
            </a:r>
          </a:p>
          <a:p>
            <a:pPr marL="101600" indent="0">
              <a:lnSpc>
                <a:spcPct val="114999"/>
              </a:lnSpc>
              <a:buSzPts val="2000"/>
              <a:buNone/>
            </a:pPr>
            <a:endParaRPr lang="en-GB" sz="2000">
              <a:latin typeface="Letter-join Print Plus 1" panose="02000805000000020003" pitchFamily="50" charset="0"/>
              <a:ea typeface="Calibri"/>
              <a:cs typeface="Calibri"/>
            </a:endParaRPr>
          </a:p>
          <a:p>
            <a:pPr marL="101600" indent="0">
              <a:lnSpc>
                <a:spcPct val="114999"/>
              </a:lnSpc>
              <a:buSzPts val="2000"/>
              <a:buNone/>
            </a:pPr>
            <a:r>
              <a:rPr lang="en-GB" sz="2000" b="1" u="sng">
                <a:latin typeface="Letter-join Print Plus 1" panose="02000805000000020003" pitchFamily="50" charset="0"/>
                <a:ea typeface="Calibri"/>
                <a:cs typeface="Calibri"/>
              </a:rPr>
              <a:t>Reception </a:t>
            </a:r>
            <a:endParaRPr lang="en-GB" b="1" u="sng">
              <a:latin typeface="Letter-join Print Plus 1" panose="02000805000000020003" pitchFamily="50" charset="0"/>
            </a:endParaRPr>
          </a:p>
          <a:p>
            <a:pPr marL="101600" indent="0">
              <a:lnSpc>
                <a:spcPct val="114999"/>
              </a:lnSpc>
              <a:buSzPts val="2000"/>
              <a:buNone/>
            </a:pPr>
            <a:r>
              <a:rPr lang="en-GB" sz="2000">
                <a:latin typeface="Letter-join Print Plus 1" panose="02000805000000020003" pitchFamily="50" charset="0"/>
                <a:ea typeface="Calibri"/>
                <a:cs typeface="Calibri"/>
              </a:rPr>
              <a:t>Reading record/reading book in school every day. Please read with your child each day.</a:t>
            </a:r>
          </a:p>
          <a:p>
            <a:pPr marL="101600" indent="0">
              <a:lnSpc>
                <a:spcPct val="114999"/>
              </a:lnSpc>
              <a:buSzPts val="2000"/>
              <a:buNone/>
            </a:pPr>
            <a:r>
              <a:rPr lang="en-GB" sz="2000">
                <a:latin typeface="Letter-join Print Plus 1" panose="02000805000000020003" pitchFamily="50" charset="0"/>
                <a:ea typeface="Calibri"/>
                <a:cs typeface="Calibri"/>
              </a:rPr>
              <a:t>Any homework completed</a:t>
            </a:r>
            <a:endParaRPr lang="en-GB">
              <a:latin typeface="Letter-join Print Plus 1" panose="02000805000000020003" pitchFamily="50" charset="0"/>
            </a:endParaRPr>
          </a:p>
          <a:p>
            <a:pPr marL="101600" lvl="0" indent="0">
              <a:buSzPts val="2000"/>
              <a:buNone/>
            </a:pPr>
            <a:r>
              <a:rPr lang="en-GB" sz="2000">
                <a:latin typeface="Letter-join Print Plus 1" panose="02000805000000020003" pitchFamily="50" charset="0"/>
                <a:ea typeface="Calibri"/>
                <a:cs typeface="Calibri"/>
              </a:rPr>
              <a:t>PE kits to be brought in to school and left on children’s pegs for the half term. </a:t>
            </a:r>
          </a:p>
        </p:txBody>
      </p:sp>
      <p:pic>
        <p:nvPicPr>
          <p:cNvPr id="4" name="Picture 3">
            <a:extLst>
              <a:ext uri="{FF2B5EF4-FFF2-40B4-BE49-F238E27FC236}">
                <a16:creationId xmlns:a16="http://schemas.microsoft.com/office/drawing/2014/main" id="{C6471441-4D99-41C0-B427-0269E826FF90}"/>
              </a:ext>
            </a:extLst>
          </p:cNvPr>
          <p:cNvPicPr/>
          <p:nvPr/>
        </p:nvPicPr>
        <p:blipFill>
          <a:blip r:embed="rId2">
            <a:extLst>
              <a:ext uri="{28A0092B-C50C-407E-A947-70E740481C1C}">
                <a14:useLocalDpi xmlns:a14="http://schemas.microsoft.com/office/drawing/2010/main" val="0"/>
              </a:ext>
            </a:extLst>
          </a:blip>
          <a:stretch>
            <a:fillRect/>
          </a:stretch>
        </p:blipFill>
        <p:spPr>
          <a:xfrm>
            <a:off x="7373029" y="25241"/>
            <a:ext cx="1636964" cy="1370905"/>
          </a:xfrm>
          <a:prstGeom prst="rect">
            <a:avLst/>
          </a:prstGeom>
        </p:spPr>
      </p:pic>
    </p:spTree>
    <p:extLst>
      <p:ext uri="{BB962C8B-B14F-4D97-AF65-F5344CB8AC3E}">
        <p14:creationId xmlns:p14="http://schemas.microsoft.com/office/powerpoint/2010/main" val="24023619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14"/>
          <p:cNvSpPr txBox="1">
            <a:spLocks noGrp="1"/>
          </p:cNvSpPr>
          <p:nvPr>
            <p:ph type="title"/>
          </p:nvPr>
        </p:nvSpPr>
        <p:spPr>
          <a:xfrm>
            <a:off x="311700" y="391350"/>
            <a:ext cx="8520600" cy="6261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GB">
                <a:latin typeface="Letter-join Print Plus 1" panose="02000805000000020003" pitchFamily="50" charset="0"/>
              </a:rPr>
              <a:t>Essential !!!!!</a:t>
            </a:r>
            <a:br>
              <a:rPr lang="en-GB"/>
            </a:br>
            <a:br>
              <a:rPr lang="en-GB"/>
            </a:br>
            <a:br>
              <a:rPr lang="en-GB"/>
            </a:br>
            <a:endParaRPr/>
          </a:p>
        </p:txBody>
      </p:sp>
      <p:pic>
        <p:nvPicPr>
          <p:cNvPr id="3" name="Picture 2">
            <a:extLst>
              <a:ext uri="{FF2B5EF4-FFF2-40B4-BE49-F238E27FC236}">
                <a16:creationId xmlns:a16="http://schemas.microsoft.com/office/drawing/2014/main" id="{920A571E-F42C-4145-8E40-AE66764B9B91}"/>
              </a:ext>
            </a:extLst>
          </p:cNvPr>
          <p:cNvPicPr/>
          <p:nvPr/>
        </p:nvPicPr>
        <p:blipFill>
          <a:blip r:embed="rId3">
            <a:extLst>
              <a:ext uri="{28A0092B-C50C-407E-A947-70E740481C1C}">
                <a14:useLocalDpi xmlns:a14="http://schemas.microsoft.com/office/drawing/2010/main" val="0"/>
              </a:ext>
            </a:extLst>
          </a:blip>
          <a:stretch>
            <a:fillRect/>
          </a:stretch>
        </p:blipFill>
        <p:spPr>
          <a:xfrm>
            <a:off x="7673340" y="107075"/>
            <a:ext cx="1336652" cy="1188325"/>
          </a:xfrm>
          <a:prstGeom prst="rect">
            <a:avLst/>
          </a:prstGeom>
        </p:spPr>
      </p:pic>
      <p:sp>
        <p:nvSpPr>
          <p:cNvPr id="5" name="Google Shape;157;p11">
            <a:extLst>
              <a:ext uri="{FF2B5EF4-FFF2-40B4-BE49-F238E27FC236}">
                <a16:creationId xmlns:a16="http://schemas.microsoft.com/office/drawing/2014/main" id="{0EABADB6-4E4E-4A4F-9677-FEEB1ED182E1}"/>
              </a:ext>
            </a:extLst>
          </p:cNvPr>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fontScale="62500" lnSpcReduction="20000"/>
          </a:bodyPr>
          <a:lstStyle/>
          <a:p>
            <a:pPr>
              <a:defRPr/>
            </a:pPr>
            <a:r>
              <a:rPr lang="en-GB" altLang="en-US" sz="3600" b="1">
                <a:latin typeface="Letter-join Print Plus 1" panose="02000805000000020003" pitchFamily="50" charset="0"/>
                <a:ea typeface="Calibri" panose="020F0502020204030204" pitchFamily="34" charset="0"/>
                <a:cs typeface="Calibri" panose="020F0502020204030204" pitchFamily="34" charset="0"/>
              </a:rPr>
              <a:t>NAMED ITEMS – please name everything !!!!</a:t>
            </a:r>
            <a:endParaRPr lang="en-GB" altLang="en-US" sz="3600">
              <a:latin typeface="Letter-join Print Plus 1" panose="02000805000000020003" pitchFamily="50" charset="0"/>
              <a:ea typeface="Calibri" panose="020F0502020204030204" pitchFamily="34" charset="0"/>
              <a:cs typeface="Calibri" panose="020F0502020204030204" pitchFamily="34" charset="0"/>
            </a:endParaRPr>
          </a:p>
          <a:p>
            <a:pPr>
              <a:defRPr/>
            </a:pPr>
            <a:r>
              <a:rPr lang="en-GB" altLang="en-US" sz="3600">
                <a:latin typeface="Letter-join Print Plus 1" panose="02000805000000020003" pitchFamily="50" charset="0"/>
                <a:ea typeface="Calibri" panose="020F0502020204030204" pitchFamily="34" charset="0"/>
                <a:cs typeface="Calibri" panose="020F0502020204030204" pitchFamily="34" charset="0"/>
              </a:rPr>
              <a:t>Spare clothes – in case of accidents</a:t>
            </a:r>
          </a:p>
          <a:p>
            <a:pPr>
              <a:defRPr/>
            </a:pPr>
            <a:r>
              <a:rPr lang="en-GB" altLang="en-US" sz="3600">
                <a:latin typeface="Letter-join Print Plus 1" panose="02000805000000020003" pitchFamily="50" charset="0"/>
                <a:ea typeface="Calibri" panose="020F0502020204030204" pitchFamily="34" charset="0"/>
                <a:cs typeface="Calibri" panose="020F0502020204030204" pitchFamily="34" charset="0"/>
              </a:rPr>
              <a:t>Wellies/waterproofs for Wet days – spare pair to leave on pegs</a:t>
            </a:r>
          </a:p>
          <a:p>
            <a:pPr>
              <a:defRPr/>
            </a:pPr>
            <a:r>
              <a:rPr lang="en-GB" altLang="en-US" sz="3600" b="1">
                <a:latin typeface="Letter-join Print Plus 1" panose="02000805000000020003" pitchFamily="50" charset="0"/>
                <a:ea typeface="Calibri" panose="020F0502020204030204" pitchFamily="34" charset="0"/>
                <a:cs typeface="Calibri" panose="020F0502020204030204" pitchFamily="34" charset="0"/>
              </a:rPr>
              <a:t>No jewellery – </a:t>
            </a:r>
            <a:r>
              <a:rPr lang="en-GB" altLang="en-US" sz="3600">
                <a:latin typeface="Letter-join Print Plus 1" panose="02000805000000020003" pitchFamily="50" charset="0"/>
                <a:ea typeface="Calibri" panose="020F0502020204030204" pitchFamily="34" charset="0"/>
                <a:cs typeface="Calibri" panose="020F0502020204030204" pitchFamily="34" charset="0"/>
              </a:rPr>
              <a:t>one pair of </a:t>
            </a:r>
            <a:r>
              <a:rPr lang="en-GB" altLang="en-US" sz="3600" b="1">
                <a:latin typeface="Letter-join Print Plus 1" panose="02000805000000020003" pitchFamily="50" charset="0"/>
                <a:ea typeface="Calibri" panose="020F0502020204030204" pitchFamily="34" charset="0"/>
                <a:cs typeface="Calibri" panose="020F0502020204030204" pitchFamily="34" charset="0"/>
              </a:rPr>
              <a:t>small </a:t>
            </a:r>
            <a:r>
              <a:rPr lang="en-GB" altLang="en-US" sz="3600">
                <a:latin typeface="Letter-join Print Plus 1" panose="02000805000000020003" pitchFamily="50" charset="0"/>
                <a:ea typeface="Calibri" panose="020F0502020204030204" pitchFamily="34" charset="0"/>
                <a:cs typeface="Calibri" panose="020F0502020204030204" pitchFamily="34" charset="0"/>
              </a:rPr>
              <a:t>stud earrings</a:t>
            </a:r>
          </a:p>
          <a:p>
            <a:pPr>
              <a:defRPr/>
            </a:pPr>
            <a:r>
              <a:rPr lang="en-GB" altLang="en-US" sz="3600">
                <a:latin typeface="Letter-join Print Plus 1" panose="02000805000000020003" pitchFamily="50" charset="0"/>
                <a:ea typeface="Calibri" panose="020F0502020204030204" pitchFamily="34" charset="0"/>
                <a:cs typeface="Calibri" panose="020F0502020204030204" pitchFamily="34" charset="0"/>
              </a:rPr>
              <a:t>Hat and sun cream for warm weather days</a:t>
            </a:r>
          </a:p>
          <a:p>
            <a:pPr>
              <a:defRPr/>
            </a:pPr>
            <a:r>
              <a:rPr lang="en-GB" altLang="en-US" sz="3600">
                <a:latin typeface="Letter-join Print Plus 1" panose="02000805000000020003" pitchFamily="50" charset="0"/>
                <a:ea typeface="Calibri" panose="020F0502020204030204" pitchFamily="34" charset="0"/>
                <a:cs typeface="Calibri" panose="020F0502020204030204" pitchFamily="34" charset="0"/>
              </a:rPr>
              <a:t>Water bottles – water (healthy schools)</a:t>
            </a:r>
          </a:p>
          <a:p>
            <a:pPr>
              <a:defRPr/>
            </a:pPr>
            <a:r>
              <a:rPr lang="en-GB" altLang="en-US" sz="3600">
                <a:latin typeface="Letter-join Print Plus 1" panose="02000805000000020003" pitchFamily="50" charset="0"/>
                <a:ea typeface="Calibri" panose="020F0502020204030204" pitchFamily="34" charset="0"/>
                <a:cs typeface="Calibri" panose="020F0502020204030204" pitchFamily="34" charset="0"/>
              </a:rPr>
              <a:t>Inhalers – spare blue to be kept at school, forms to be filled in for permission</a:t>
            </a:r>
          </a:p>
        </p:txBody>
      </p:sp>
    </p:spTree>
    <p:extLst>
      <p:ext uri="{BB962C8B-B14F-4D97-AF65-F5344CB8AC3E}">
        <p14:creationId xmlns:p14="http://schemas.microsoft.com/office/powerpoint/2010/main" val="5102730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043AE-CE16-4B39-AD62-75E3E4DFEA8F}"/>
              </a:ext>
            </a:extLst>
          </p:cNvPr>
          <p:cNvSpPr>
            <a:spLocks noGrp="1"/>
          </p:cNvSpPr>
          <p:nvPr>
            <p:ph type="title"/>
          </p:nvPr>
        </p:nvSpPr>
        <p:spPr/>
        <p:txBody>
          <a:bodyPr>
            <a:normAutofit fontScale="90000"/>
          </a:bodyPr>
          <a:lstStyle/>
          <a:p>
            <a:r>
              <a:rPr lang="en-US" b="1">
                <a:solidFill>
                  <a:srgbClr val="FF0000"/>
                </a:solidFill>
                <a:latin typeface="Letter-join Print Plus 1" panose="02000805000000020003" pitchFamily="50" charset="0"/>
              </a:rPr>
              <a:t>How do we get information </a:t>
            </a:r>
            <a:r>
              <a:rPr lang="en-US">
                <a:solidFill>
                  <a:srgbClr val="FF0000"/>
                </a:solidFill>
                <a:latin typeface="Letter-join Print Plus 1" panose="02000805000000020003" pitchFamily="50" charset="0"/>
              </a:rPr>
              <a:t>from</a:t>
            </a:r>
            <a:r>
              <a:rPr lang="en-US" b="1">
                <a:solidFill>
                  <a:srgbClr val="FF0000"/>
                </a:solidFill>
                <a:latin typeface="Letter-join Print Plus 1" panose="02000805000000020003" pitchFamily="50" charset="0"/>
              </a:rPr>
              <a:t>/</a:t>
            </a:r>
            <a:r>
              <a:rPr lang="en-US">
                <a:solidFill>
                  <a:srgbClr val="FF0000"/>
                </a:solidFill>
                <a:latin typeface="Letter-join Print Plus 1" panose="02000805000000020003" pitchFamily="50" charset="0"/>
              </a:rPr>
              <a:t>to</a:t>
            </a:r>
            <a:r>
              <a:rPr lang="en-US" b="1">
                <a:solidFill>
                  <a:srgbClr val="FF0000"/>
                </a:solidFill>
                <a:latin typeface="Letter-join Print Plus 1" panose="02000805000000020003" pitchFamily="50" charset="0"/>
              </a:rPr>
              <a:t> school?</a:t>
            </a:r>
            <a:endParaRPr lang="en-GB">
              <a:latin typeface="Letter-join Print Plus 1" panose="02000805000000020003" pitchFamily="50" charset="0"/>
            </a:endParaRPr>
          </a:p>
        </p:txBody>
      </p:sp>
      <p:sp>
        <p:nvSpPr>
          <p:cNvPr id="3" name="Text Placeholder 2">
            <a:extLst>
              <a:ext uri="{FF2B5EF4-FFF2-40B4-BE49-F238E27FC236}">
                <a16:creationId xmlns:a16="http://schemas.microsoft.com/office/drawing/2014/main" id="{2DB90811-6603-4F32-BBB9-D1689F47A979}"/>
              </a:ext>
            </a:extLst>
          </p:cNvPr>
          <p:cNvSpPr>
            <a:spLocks noGrp="1"/>
          </p:cNvSpPr>
          <p:nvPr>
            <p:ph type="body" idx="1"/>
          </p:nvPr>
        </p:nvSpPr>
        <p:spPr/>
        <p:txBody>
          <a:bodyPr/>
          <a:lstStyle/>
          <a:p>
            <a:r>
              <a:rPr lang="en-US" sz="2000" b="1">
                <a:latin typeface="Letter-join Print Plus 1" panose="02000805000000020003" pitchFamily="50" charset="0"/>
                <a:ea typeface="Calibri" panose="020F0502020204030204" pitchFamily="34" charset="0"/>
                <a:cs typeface="Calibri" panose="020F0502020204030204" pitchFamily="34" charset="0"/>
              </a:rPr>
              <a:t>Newsletters – </a:t>
            </a:r>
            <a:r>
              <a:rPr lang="en-US" sz="2000">
                <a:latin typeface="Letter-join Print Plus 1" panose="02000805000000020003" pitchFamily="50" charset="0"/>
                <a:ea typeface="Calibri" panose="020F0502020204030204" pitchFamily="34" charset="0"/>
                <a:cs typeface="Calibri" panose="020F0502020204030204" pitchFamily="34" charset="0"/>
              </a:rPr>
              <a:t>these are sent out each Friday via text/email, uploaded to the school website and on to our Instagram page. </a:t>
            </a:r>
          </a:p>
          <a:p>
            <a:r>
              <a:rPr lang="en-US" sz="2000" b="1" err="1">
                <a:latin typeface="Letter-join Print Plus 1" panose="02000805000000020003" pitchFamily="50" charset="0"/>
                <a:ea typeface="Calibri" panose="020F0502020204030204" pitchFamily="34" charset="0"/>
                <a:cs typeface="Calibri" panose="020F0502020204030204" pitchFamily="34" charset="0"/>
              </a:rPr>
              <a:t>instagram</a:t>
            </a:r>
            <a:r>
              <a:rPr lang="en-US" sz="2000" b="1">
                <a:latin typeface="Letter-join Print Plus 1" panose="02000805000000020003" pitchFamily="50" charset="0"/>
                <a:ea typeface="Calibri" panose="020F0502020204030204" pitchFamily="34" charset="0"/>
                <a:cs typeface="Calibri" panose="020F0502020204030204" pitchFamily="34" charset="0"/>
              </a:rPr>
              <a:t> - </a:t>
            </a:r>
            <a:r>
              <a:rPr lang="en-US" sz="2000" b="1" err="1">
                <a:latin typeface="Letter-join Print Plus 1" panose="02000805000000020003" pitchFamily="50" charset="0"/>
                <a:ea typeface="Calibri" panose="020F0502020204030204" pitchFamily="34" charset="0"/>
                <a:cs typeface="Calibri" panose="020F0502020204030204" pitchFamily="34" charset="0"/>
              </a:rPr>
              <a:t>stfrancismanchester</a:t>
            </a:r>
            <a:endParaRPr lang="en-US" sz="2000">
              <a:latin typeface="Letter-join Print Plus 1" panose="02000805000000020003" pitchFamily="50" charset="0"/>
              <a:ea typeface="Calibri" panose="020F0502020204030204" pitchFamily="34" charset="0"/>
              <a:cs typeface="Calibri" panose="020F0502020204030204" pitchFamily="34" charset="0"/>
            </a:endParaRPr>
          </a:p>
          <a:p>
            <a:r>
              <a:rPr lang="en-US" sz="2000" b="1">
                <a:latin typeface="Letter-join Print Plus 1" panose="02000805000000020003" pitchFamily="50" charset="0"/>
                <a:ea typeface="Calibri" panose="020F0502020204030204" pitchFamily="34" charset="0"/>
                <a:cs typeface="Calibri" panose="020F0502020204030204" pitchFamily="34" charset="0"/>
              </a:rPr>
              <a:t>Seesaw </a:t>
            </a:r>
            <a:r>
              <a:rPr lang="en-US" sz="2000">
                <a:latin typeface="Letter-join Print Plus 1" panose="02000805000000020003" pitchFamily="50" charset="0"/>
                <a:ea typeface="Calibri" panose="020F0502020204030204" pitchFamily="34" charset="0"/>
                <a:cs typeface="Calibri" panose="020F0502020204030204" pitchFamily="34" charset="0"/>
              </a:rPr>
              <a:t>– download app to your phone  </a:t>
            </a:r>
          </a:p>
          <a:p>
            <a:r>
              <a:rPr lang="en-US" sz="2000" b="1">
                <a:latin typeface="Letter-join Print Plus 1" panose="02000805000000020003" pitchFamily="50" charset="0"/>
                <a:ea typeface="Calibri" panose="020F0502020204030204" pitchFamily="34" charset="0"/>
                <a:cs typeface="Calibri" panose="020F0502020204030204" pitchFamily="34" charset="0"/>
              </a:rPr>
              <a:t>Emails and texts – </a:t>
            </a:r>
            <a:r>
              <a:rPr lang="en-US" sz="2000">
                <a:latin typeface="Letter-join Print Plus 1" panose="02000805000000020003" pitchFamily="50" charset="0"/>
                <a:ea typeface="Calibri" panose="020F0502020204030204" pitchFamily="34" charset="0"/>
                <a:cs typeface="Calibri" panose="020F0502020204030204" pitchFamily="34" charset="0"/>
              </a:rPr>
              <a:t>please ensure your details are correct with the office and you are signed up to </a:t>
            </a:r>
            <a:r>
              <a:rPr lang="en-US" sz="2000" err="1">
                <a:latin typeface="Letter-join Print Plus 1" panose="02000805000000020003" pitchFamily="50" charset="0"/>
                <a:ea typeface="Calibri" panose="020F0502020204030204" pitchFamily="34" charset="0"/>
                <a:cs typeface="Calibri" panose="020F0502020204030204" pitchFamily="34" charset="0"/>
              </a:rPr>
              <a:t>Arbour</a:t>
            </a:r>
            <a:endParaRPr lang="en-US" sz="2000">
              <a:latin typeface="Letter-join Print Plus 1" panose="02000805000000020003" pitchFamily="50" charset="0"/>
              <a:ea typeface="Calibri" panose="020F0502020204030204" pitchFamily="34" charset="0"/>
              <a:cs typeface="Calibri" panose="020F0502020204030204" pitchFamily="34" charset="0"/>
            </a:endParaRPr>
          </a:p>
          <a:p>
            <a:r>
              <a:rPr lang="en-US" sz="2000" b="1">
                <a:latin typeface="Letter-join Print Plus 1" panose="02000805000000020003" pitchFamily="50" charset="0"/>
                <a:ea typeface="Calibri" panose="020F0502020204030204" pitchFamily="34" charset="0"/>
                <a:cs typeface="Calibri" panose="020F0502020204030204" pitchFamily="34" charset="0"/>
              </a:rPr>
              <a:t>Website – </a:t>
            </a:r>
            <a:r>
              <a:rPr lang="en-US" sz="2000">
                <a:latin typeface="Letter-join Print Plus 1" panose="02000805000000020003" pitchFamily="50" charset="0"/>
                <a:ea typeface="Calibri" panose="020F0502020204030204" pitchFamily="34" charset="0"/>
                <a:cs typeface="Calibri" panose="020F0502020204030204" pitchFamily="34" charset="0"/>
              </a:rPr>
              <a:t>stfrancismanchester.com</a:t>
            </a:r>
          </a:p>
          <a:p>
            <a:r>
              <a:rPr lang="en-GB" sz="2000">
                <a:latin typeface="Letter-join Print Plus 1" panose="02000805000000020003" pitchFamily="50" charset="0"/>
                <a:ea typeface="Calibri" panose="020F0502020204030204" pitchFamily="34" charset="0"/>
                <a:cs typeface="Calibri" panose="020F0502020204030204" pitchFamily="34" charset="0"/>
              </a:rPr>
              <a:t>Call our office 0161-223-3457 or email admin@stfrancisrcps.co.uk</a:t>
            </a:r>
          </a:p>
          <a:p>
            <a:endParaRPr lang="en-GB" dirty="0"/>
          </a:p>
        </p:txBody>
      </p:sp>
      <p:pic>
        <p:nvPicPr>
          <p:cNvPr id="4" name="Picture 3">
            <a:extLst>
              <a:ext uri="{FF2B5EF4-FFF2-40B4-BE49-F238E27FC236}">
                <a16:creationId xmlns:a16="http://schemas.microsoft.com/office/drawing/2014/main" id="{B45BAE84-8184-46E3-9188-D44B77A85BEC}"/>
              </a:ext>
            </a:extLst>
          </p:cNvPr>
          <p:cNvPicPr/>
          <p:nvPr/>
        </p:nvPicPr>
        <p:blipFill>
          <a:blip r:embed="rId2">
            <a:extLst>
              <a:ext uri="{28A0092B-C50C-407E-A947-70E740481C1C}">
                <a14:useLocalDpi xmlns:a14="http://schemas.microsoft.com/office/drawing/2010/main" val="0"/>
              </a:ext>
            </a:extLst>
          </a:blip>
          <a:stretch>
            <a:fillRect/>
          </a:stretch>
        </p:blipFill>
        <p:spPr>
          <a:xfrm>
            <a:off x="7814732" y="107076"/>
            <a:ext cx="1195259" cy="1045400"/>
          </a:xfrm>
          <a:prstGeom prst="rect">
            <a:avLst/>
          </a:prstGeom>
        </p:spPr>
      </p:pic>
    </p:spTree>
    <p:extLst>
      <p:ext uri="{BB962C8B-B14F-4D97-AF65-F5344CB8AC3E}">
        <p14:creationId xmlns:p14="http://schemas.microsoft.com/office/powerpoint/2010/main" val="29691193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14"/>
          <p:cNvSpPr txBox="1">
            <a:spLocks noGrp="1"/>
          </p:cNvSpPr>
          <p:nvPr>
            <p:ph type="title"/>
          </p:nvPr>
        </p:nvSpPr>
        <p:spPr>
          <a:xfrm>
            <a:off x="311700" y="391350"/>
            <a:ext cx="8520600" cy="6261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GB">
                <a:latin typeface="Letter-join Print Plus 1" panose="02000805000000020003" pitchFamily="50" charset="0"/>
              </a:rPr>
              <a:t>Thank you!</a:t>
            </a:r>
            <a:br>
              <a:rPr lang="en-GB"/>
            </a:br>
            <a:br>
              <a:rPr lang="en-GB"/>
            </a:br>
            <a:br>
              <a:rPr lang="en-GB"/>
            </a:br>
            <a:endParaRPr/>
          </a:p>
        </p:txBody>
      </p:sp>
      <p:pic>
        <p:nvPicPr>
          <p:cNvPr id="3" name="Picture 2">
            <a:extLst>
              <a:ext uri="{FF2B5EF4-FFF2-40B4-BE49-F238E27FC236}">
                <a16:creationId xmlns:a16="http://schemas.microsoft.com/office/drawing/2014/main" id="{920A571E-F42C-4145-8E40-AE66764B9B91}"/>
              </a:ext>
            </a:extLst>
          </p:cNvPr>
          <p:cNvPicPr/>
          <p:nvPr/>
        </p:nvPicPr>
        <p:blipFill>
          <a:blip r:embed="rId3">
            <a:extLst>
              <a:ext uri="{28A0092B-C50C-407E-A947-70E740481C1C}">
                <a14:useLocalDpi xmlns:a14="http://schemas.microsoft.com/office/drawing/2010/main" val="0"/>
              </a:ext>
            </a:extLst>
          </a:blip>
          <a:stretch>
            <a:fillRect/>
          </a:stretch>
        </p:blipFill>
        <p:spPr>
          <a:xfrm>
            <a:off x="7673340" y="107075"/>
            <a:ext cx="1336652" cy="1188325"/>
          </a:xfrm>
          <a:prstGeom prst="rect">
            <a:avLst/>
          </a:prstGeom>
        </p:spPr>
      </p:pic>
      <p:sp>
        <p:nvSpPr>
          <p:cNvPr id="5" name="Google Shape;157;p11">
            <a:extLst>
              <a:ext uri="{FF2B5EF4-FFF2-40B4-BE49-F238E27FC236}">
                <a16:creationId xmlns:a16="http://schemas.microsoft.com/office/drawing/2014/main" id="{0EABADB6-4E4E-4A4F-9677-FEEB1ED182E1}"/>
              </a:ext>
            </a:extLst>
          </p:cNvPr>
          <p:cNvSpPr txBox="1">
            <a:spLocks noGrp="1"/>
          </p:cNvSpPr>
          <p:nvPr>
            <p:ph type="body" idx="1"/>
          </p:nvPr>
        </p:nvSpPr>
        <p:spPr>
          <a:xfrm>
            <a:off x="311699" y="1110141"/>
            <a:ext cx="8520600" cy="3766658"/>
          </a:xfrm>
          <a:prstGeom prst="rect">
            <a:avLst/>
          </a:prstGeom>
          <a:noFill/>
          <a:ln>
            <a:noFill/>
          </a:ln>
        </p:spPr>
        <p:txBody>
          <a:bodyPr spcFirstLastPara="1" wrap="square" lIns="91425" tIns="91425" rIns="91425" bIns="91425" anchor="t" anchorCtr="0">
            <a:normAutofit fontScale="55000" lnSpcReduction="20000"/>
          </a:bodyPr>
          <a:lstStyle/>
          <a:p>
            <a:pPr algn="ctr" eaLnBrk="1" hangingPunct="1">
              <a:defRPr/>
            </a:pPr>
            <a:r>
              <a:rPr lang="en-GB" sz="3600">
                <a:latin typeface="Letter-join Print Plus 1" panose="02000805000000020003" pitchFamily="50" charset="0"/>
                <a:ea typeface="Calibri" panose="020F0502020204030204" pitchFamily="34" charset="0"/>
                <a:cs typeface="Calibri" panose="020F0502020204030204" pitchFamily="34" charset="0"/>
              </a:rPr>
              <a:t>We look forward to a happy partnership with you during your child's time at St Francis</a:t>
            </a:r>
          </a:p>
          <a:p>
            <a:pPr algn="ctr" eaLnBrk="1" hangingPunct="1">
              <a:defRPr/>
            </a:pPr>
            <a:endParaRPr lang="en-GB" sz="3600">
              <a:latin typeface="Letter-join Print Plus 1" panose="02000805000000020003" pitchFamily="50" charset="0"/>
            </a:endParaRPr>
          </a:p>
          <a:p>
            <a:pPr algn="ctr" eaLnBrk="1" hangingPunct="1">
              <a:defRPr/>
            </a:pPr>
            <a:endParaRPr lang="en-GB" sz="3600">
              <a:latin typeface="Letter-join Print Plus 1" panose="02000805000000020003" pitchFamily="50" charset="0"/>
            </a:endParaRPr>
          </a:p>
          <a:p>
            <a:pPr marL="109537" indent="0" algn="ctr" eaLnBrk="1" hangingPunct="1">
              <a:buFont typeface="Wingdings 3" panose="05040102010807070707" pitchFamily="18" charset="2"/>
              <a:buNone/>
              <a:defRPr/>
            </a:pPr>
            <a:endParaRPr lang="en-GB" sz="3600">
              <a:latin typeface="Letter-join Print Plus 1" panose="02000805000000020003" pitchFamily="50" charset="0"/>
            </a:endParaRPr>
          </a:p>
          <a:p>
            <a:pPr marL="109537" indent="0" algn="ctr" eaLnBrk="1" hangingPunct="1">
              <a:buFont typeface="Wingdings 3" panose="05040102010807070707" pitchFamily="18" charset="2"/>
              <a:buNone/>
              <a:defRPr/>
            </a:pPr>
            <a:endParaRPr lang="en-GB" sz="3600">
              <a:latin typeface="Letter-join Print Plus 1" panose="02000805000000020003" pitchFamily="50" charset="0"/>
            </a:endParaRPr>
          </a:p>
          <a:p>
            <a:pPr marL="109537" indent="0" algn="ctr" eaLnBrk="1" hangingPunct="1">
              <a:buFont typeface="Wingdings 3" panose="05040102010807070707" pitchFamily="18" charset="2"/>
              <a:buNone/>
              <a:defRPr/>
            </a:pPr>
            <a:endParaRPr lang="en-GB" sz="3600">
              <a:latin typeface="Letter-join Print Plus 1" panose="02000805000000020003" pitchFamily="50" charset="0"/>
            </a:endParaRPr>
          </a:p>
          <a:p>
            <a:pPr marL="109537" indent="0" algn="ctr" eaLnBrk="1" hangingPunct="1">
              <a:buFont typeface="Wingdings 3" panose="05040102010807070707" pitchFamily="18" charset="2"/>
              <a:buNone/>
              <a:defRPr/>
            </a:pPr>
            <a:endParaRPr lang="en-GB" sz="3600">
              <a:latin typeface="Letter-join Print Plus 1" panose="02000805000000020003" pitchFamily="50" charset="0"/>
            </a:endParaRPr>
          </a:p>
          <a:p>
            <a:pPr marL="109537" indent="0" algn="ctr" eaLnBrk="1" hangingPunct="1">
              <a:buFont typeface="Wingdings 3" panose="05040102010807070707" pitchFamily="18" charset="2"/>
              <a:buNone/>
              <a:defRPr/>
            </a:pPr>
            <a:endParaRPr lang="en-GB" sz="3600">
              <a:latin typeface="Letter-join Print Plus 1" panose="02000805000000020003" pitchFamily="50" charset="0"/>
            </a:endParaRPr>
          </a:p>
          <a:p>
            <a:pPr marL="109537" indent="0" algn="ctr" eaLnBrk="1" hangingPunct="1">
              <a:buFont typeface="Wingdings 3" panose="05040102010807070707" pitchFamily="18" charset="2"/>
              <a:buNone/>
              <a:defRPr/>
            </a:pPr>
            <a:r>
              <a:rPr lang="en-GB" sz="3600">
                <a:latin typeface="Letter-join Print Plus 1" panose="02000805000000020003" pitchFamily="50" charset="0"/>
                <a:ea typeface="Calibri" panose="020F0502020204030204" pitchFamily="34" charset="0"/>
                <a:cs typeface="Calibri" panose="020F0502020204030204" pitchFamily="34" charset="0"/>
              </a:rPr>
              <a:t>Any questions, please contact school on </a:t>
            </a:r>
          </a:p>
          <a:p>
            <a:pPr marL="109537" indent="0" algn="ctr" eaLnBrk="1" hangingPunct="1">
              <a:buFont typeface="Wingdings 3" panose="05040102010807070707" pitchFamily="18" charset="2"/>
              <a:buNone/>
              <a:defRPr/>
            </a:pPr>
            <a:r>
              <a:rPr lang="en-GB" sz="3600">
                <a:latin typeface="Letter-join Print Plus 1" panose="02000805000000020003" pitchFamily="50" charset="0"/>
                <a:ea typeface="Calibri" panose="020F0502020204030204" pitchFamily="34" charset="0"/>
                <a:cs typeface="Calibri" panose="020F0502020204030204" pitchFamily="34" charset="0"/>
              </a:rPr>
              <a:t>0161-223-3457</a:t>
            </a:r>
          </a:p>
          <a:p>
            <a:pPr marL="109537" indent="0" algn="ctr" eaLnBrk="1" hangingPunct="1">
              <a:buFont typeface="Wingdings 3" panose="05040102010807070707" pitchFamily="18" charset="2"/>
              <a:buNone/>
              <a:defRPr/>
            </a:pPr>
            <a:r>
              <a:rPr lang="en-GB" sz="3600">
                <a:latin typeface="Letter-join Print Plus 1" panose="02000805000000020003" pitchFamily="50" charset="0"/>
                <a:ea typeface="Calibri" panose="020F0502020204030204" pitchFamily="34" charset="0"/>
                <a:cs typeface="Calibri" panose="020F0502020204030204" pitchFamily="34" charset="0"/>
              </a:rPr>
              <a:t>admin@stfrancisrcps.co.uk</a:t>
            </a:r>
          </a:p>
        </p:txBody>
      </p:sp>
      <p:pic>
        <p:nvPicPr>
          <p:cNvPr id="6" name="Picture 4" descr="C:\Users\cbance\AppData\Local\Microsoft\Windows\Temporary Internet Files\Content.IE5\PJ4QO5OQ\MP900438369[1].jpg">
            <a:extLst>
              <a:ext uri="{FF2B5EF4-FFF2-40B4-BE49-F238E27FC236}">
                <a16:creationId xmlns:a16="http://schemas.microsoft.com/office/drawing/2014/main" id="{CF86336D-05F8-4B73-9F18-BF7BE89B1E6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65222" y="1907927"/>
            <a:ext cx="2613555" cy="17359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B36804-E234-4D1A-A179-D49DB49E3090}"/>
              </a:ext>
            </a:extLst>
          </p:cNvPr>
          <p:cNvSpPr>
            <a:spLocks noGrp="1"/>
          </p:cNvSpPr>
          <p:nvPr>
            <p:ph type="title"/>
          </p:nvPr>
        </p:nvSpPr>
        <p:spPr>
          <a:xfrm>
            <a:off x="1525644" y="361912"/>
            <a:ext cx="5608252" cy="626100"/>
          </a:xfrm>
        </p:spPr>
        <p:txBody>
          <a:bodyPr>
            <a:normAutofit fontScale="90000"/>
          </a:bodyPr>
          <a:lstStyle/>
          <a:p>
            <a:r>
              <a:rPr lang="en-US" sz="3200" b="1">
                <a:solidFill>
                  <a:schemeClr val="tx2"/>
                </a:solidFill>
                <a:effectLst>
                  <a:outerShdw blurRad="38100" dist="38100" dir="2700000" algn="tl">
                    <a:srgbClr val="000000">
                      <a:alpha val="43137"/>
                    </a:srgbClr>
                  </a:outerShdw>
                </a:effectLst>
                <a:sym typeface="Comic Sans MS" pitchFamily="66" charset="0"/>
              </a:rPr>
              <a:t>Today’s Meeting</a:t>
            </a:r>
            <a:br>
              <a:rPr lang="en-US" sz="3200" u="sng">
                <a:solidFill>
                  <a:schemeClr val="tx2"/>
                </a:solidFill>
                <a:sym typeface="Comic Sans MS" pitchFamily="66" charset="0"/>
              </a:rPr>
            </a:br>
            <a:endParaRPr lang="en-GB"/>
          </a:p>
        </p:txBody>
      </p:sp>
      <p:sp>
        <p:nvSpPr>
          <p:cNvPr id="3" name="Text Placeholder 2">
            <a:extLst>
              <a:ext uri="{FF2B5EF4-FFF2-40B4-BE49-F238E27FC236}">
                <a16:creationId xmlns:a16="http://schemas.microsoft.com/office/drawing/2014/main" id="{C7756877-D78A-46D6-9FB5-B064E95882F9}"/>
              </a:ext>
            </a:extLst>
          </p:cNvPr>
          <p:cNvSpPr>
            <a:spLocks noGrp="1"/>
          </p:cNvSpPr>
          <p:nvPr>
            <p:ph type="body" idx="1"/>
          </p:nvPr>
        </p:nvSpPr>
        <p:spPr/>
        <p:txBody>
          <a:bodyPr/>
          <a:lstStyle/>
          <a:p>
            <a:pPr eaLnBrk="1" hangingPunct="1">
              <a:buFontTx/>
              <a:buChar char="•"/>
              <a:defRPr/>
            </a:pPr>
            <a:endParaRPr lang="en-US" sz="1800">
              <a:sym typeface="Comic Sans MS" pitchFamily="66" charset="0"/>
            </a:endParaRPr>
          </a:p>
          <a:p>
            <a:pPr eaLnBrk="1" hangingPunct="1">
              <a:buFontTx/>
              <a:buChar char="•"/>
              <a:defRPr/>
            </a:pPr>
            <a:r>
              <a:rPr lang="en-US" sz="1800">
                <a:latin typeface="Calibri" panose="020F0502020204030204" pitchFamily="34" charset="0"/>
                <a:ea typeface="Calibri" panose="020F0502020204030204" pitchFamily="34" charset="0"/>
                <a:cs typeface="Calibri" panose="020F0502020204030204" pitchFamily="34" charset="0"/>
                <a:sym typeface="Comic Sans MS" pitchFamily="66" charset="0"/>
              </a:rPr>
              <a:t> General information regarding starting Nursery and Reception in September</a:t>
            </a:r>
          </a:p>
          <a:p>
            <a:pPr eaLnBrk="1" hangingPunct="1">
              <a:buFontTx/>
              <a:buChar char="•"/>
              <a:defRPr/>
            </a:pPr>
            <a:endParaRPr lang="en-US" sz="1800">
              <a:latin typeface="Calibri" panose="020F0502020204030204" pitchFamily="34" charset="0"/>
              <a:ea typeface="Calibri" panose="020F0502020204030204" pitchFamily="34" charset="0"/>
              <a:cs typeface="Calibri" panose="020F0502020204030204" pitchFamily="34" charset="0"/>
              <a:sym typeface="Comic Sans MS" pitchFamily="66" charset="0"/>
            </a:endParaRPr>
          </a:p>
          <a:p>
            <a:pPr>
              <a:buFontTx/>
              <a:buChar char="•"/>
              <a:defRPr/>
            </a:pPr>
            <a:r>
              <a:rPr lang="en-US" sz="1800">
                <a:latin typeface="Calibri" panose="020F0502020204030204" pitchFamily="34" charset="0"/>
                <a:ea typeface="Calibri" panose="020F0502020204030204" pitchFamily="34" charset="0"/>
                <a:cs typeface="Calibri" panose="020F0502020204030204" pitchFamily="34" charset="0"/>
                <a:sym typeface="Comic Sans MS" pitchFamily="66" charset="0"/>
              </a:rPr>
              <a:t>Chance to ask any questions</a:t>
            </a:r>
          </a:p>
          <a:p>
            <a:pPr marL="114300" indent="0" eaLnBrk="1" hangingPunct="1">
              <a:buNone/>
              <a:defRPr/>
            </a:pPr>
            <a:endParaRPr lang="en-US" sz="1800">
              <a:latin typeface="Calibri" panose="020F0502020204030204" pitchFamily="34" charset="0"/>
              <a:ea typeface="Calibri" panose="020F0502020204030204" pitchFamily="34" charset="0"/>
              <a:cs typeface="Calibri" panose="020F0502020204030204" pitchFamily="34" charset="0"/>
              <a:sym typeface="Comic Sans MS" pitchFamily="66" charset="0"/>
            </a:endParaRPr>
          </a:p>
          <a:p>
            <a:pPr eaLnBrk="1" hangingPunct="1">
              <a:buFontTx/>
              <a:buChar char="•"/>
              <a:defRPr/>
            </a:pPr>
            <a:r>
              <a:rPr lang="en-US" sz="1800">
                <a:latin typeface="Calibri" panose="020F0502020204030204" pitchFamily="34" charset="0"/>
                <a:ea typeface="Calibri" panose="020F0502020204030204" pitchFamily="34" charset="0"/>
                <a:cs typeface="Calibri" panose="020F0502020204030204" pitchFamily="34" charset="0"/>
                <a:sym typeface="Comic Sans MS" pitchFamily="66" charset="0"/>
              </a:rPr>
              <a:t> Feel happy &amp; content about your child starting at St Francis in September</a:t>
            </a:r>
          </a:p>
          <a:p>
            <a:endParaRPr lang="en-GB"/>
          </a:p>
        </p:txBody>
      </p:sp>
      <p:pic>
        <p:nvPicPr>
          <p:cNvPr id="4" name="Picture 3">
            <a:extLst>
              <a:ext uri="{FF2B5EF4-FFF2-40B4-BE49-F238E27FC236}">
                <a16:creationId xmlns:a16="http://schemas.microsoft.com/office/drawing/2014/main" id="{4C1A8356-878C-42D1-BF26-CA08FA8D450C}"/>
              </a:ext>
            </a:extLst>
          </p:cNvPr>
          <p:cNvPicPr/>
          <p:nvPr/>
        </p:nvPicPr>
        <p:blipFill>
          <a:blip r:embed="rId2">
            <a:extLst>
              <a:ext uri="{28A0092B-C50C-407E-A947-70E740481C1C}">
                <a14:useLocalDpi xmlns:a14="http://schemas.microsoft.com/office/drawing/2010/main" val="0"/>
              </a:ext>
            </a:extLst>
          </a:blip>
          <a:stretch>
            <a:fillRect/>
          </a:stretch>
        </p:blipFill>
        <p:spPr>
          <a:xfrm>
            <a:off x="41402" y="127874"/>
            <a:ext cx="1197501" cy="1094177"/>
          </a:xfrm>
          <a:prstGeom prst="rect">
            <a:avLst/>
          </a:prstGeom>
        </p:spPr>
      </p:pic>
    </p:spTree>
    <p:extLst>
      <p:ext uri="{BB962C8B-B14F-4D97-AF65-F5344CB8AC3E}">
        <p14:creationId xmlns:p14="http://schemas.microsoft.com/office/powerpoint/2010/main" val="12598198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2"/>
          <p:cNvSpPr txBox="1">
            <a:spLocks noGrp="1"/>
          </p:cNvSpPr>
          <p:nvPr>
            <p:ph type="title"/>
          </p:nvPr>
        </p:nvSpPr>
        <p:spPr>
          <a:xfrm>
            <a:off x="311700" y="391350"/>
            <a:ext cx="8520600" cy="6261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GB">
                <a:latin typeface="Letter-join Print Plus 1" panose="02000805000000020003" pitchFamily="50" charset="0"/>
              </a:rPr>
              <a:t>OUR TEAM…</a:t>
            </a:r>
          </a:p>
        </p:txBody>
      </p:sp>
      <p:sp>
        <p:nvSpPr>
          <p:cNvPr id="9" name="TextBox 8"/>
          <p:cNvSpPr txBox="1"/>
          <p:nvPr/>
        </p:nvSpPr>
        <p:spPr>
          <a:xfrm>
            <a:off x="1452419" y="3510456"/>
            <a:ext cx="1350407" cy="523220"/>
          </a:xfrm>
          <a:prstGeom prst="rect">
            <a:avLst/>
          </a:prstGeom>
          <a:noFill/>
        </p:spPr>
        <p:txBody>
          <a:bodyPr wrap="square" rtlCol="0">
            <a:spAutoFit/>
          </a:bodyPr>
          <a:lstStyle/>
          <a:p>
            <a:pPr algn="ctr"/>
            <a:r>
              <a:rPr lang="en-GB"/>
              <a:t>Mrs </a:t>
            </a:r>
            <a:r>
              <a:rPr lang="en-GB" err="1"/>
              <a:t>O’Dwyer</a:t>
            </a:r>
            <a:endParaRPr lang="en-GB"/>
          </a:p>
          <a:p>
            <a:pPr algn="ctr"/>
            <a:r>
              <a:rPr lang="en-GB"/>
              <a:t>Headteacher</a:t>
            </a:r>
          </a:p>
        </p:txBody>
      </p:sp>
      <p:sp>
        <p:nvSpPr>
          <p:cNvPr id="10" name="TextBox 9"/>
          <p:cNvSpPr txBox="1"/>
          <p:nvPr/>
        </p:nvSpPr>
        <p:spPr>
          <a:xfrm>
            <a:off x="3558823" y="3526193"/>
            <a:ext cx="1350407" cy="738664"/>
          </a:xfrm>
          <a:prstGeom prst="rect">
            <a:avLst/>
          </a:prstGeom>
          <a:noFill/>
        </p:spPr>
        <p:txBody>
          <a:bodyPr wrap="square" rtlCol="0">
            <a:spAutoFit/>
          </a:bodyPr>
          <a:lstStyle/>
          <a:p>
            <a:pPr algn="ctr"/>
            <a:r>
              <a:rPr lang="en-US"/>
              <a:t>Miss </a:t>
            </a:r>
            <a:r>
              <a:rPr lang="en-US" err="1"/>
              <a:t>Deighan</a:t>
            </a:r>
            <a:endParaRPr lang="en-US"/>
          </a:p>
          <a:p>
            <a:pPr algn="ctr"/>
            <a:r>
              <a:rPr lang="en-US"/>
              <a:t>Deputy Headteacher</a:t>
            </a:r>
            <a:endParaRPr lang="en-GB"/>
          </a:p>
        </p:txBody>
      </p:sp>
      <p:sp>
        <p:nvSpPr>
          <p:cNvPr id="11" name="TextBox 10"/>
          <p:cNvSpPr txBox="1"/>
          <p:nvPr/>
        </p:nvSpPr>
        <p:spPr>
          <a:xfrm>
            <a:off x="5585178" y="3464638"/>
            <a:ext cx="1350407" cy="738664"/>
          </a:xfrm>
          <a:prstGeom prst="rect">
            <a:avLst/>
          </a:prstGeom>
          <a:noFill/>
        </p:spPr>
        <p:txBody>
          <a:bodyPr wrap="square" rtlCol="0">
            <a:spAutoFit/>
          </a:bodyPr>
          <a:lstStyle/>
          <a:p>
            <a:pPr algn="ctr"/>
            <a:r>
              <a:rPr lang="en-GB"/>
              <a:t>Mrs Blake</a:t>
            </a:r>
          </a:p>
          <a:p>
            <a:pPr algn="ctr"/>
            <a:r>
              <a:rPr lang="en-GB"/>
              <a:t>EYFS/Phonics Lead</a:t>
            </a:r>
          </a:p>
        </p:txBody>
      </p:sp>
      <p:pic>
        <p:nvPicPr>
          <p:cNvPr id="13" name="Picture 12">
            <a:extLst>
              <a:ext uri="{FF2B5EF4-FFF2-40B4-BE49-F238E27FC236}">
                <a16:creationId xmlns:a16="http://schemas.microsoft.com/office/drawing/2014/main" id="{E40DFBF1-3E5C-4CD8-8C59-134611A91FC0}"/>
              </a:ext>
            </a:extLst>
          </p:cNvPr>
          <p:cNvPicPr/>
          <p:nvPr/>
        </p:nvPicPr>
        <p:blipFill>
          <a:blip r:embed="rId3">
            <a:extLst>
              <a:ext uri="{28A0092B-C50C-407E-A947-70E740481C1C}">
                <a14:useLocalDpi xmlns:a14="http://schemas.microsoft.com/office/drawing/2010/main" val="0"/>
              </a:ext>
            </a:extLst>
          </a:blip>
          <a:stretch>
            <a:fillRect/>
          </a:stretch>
        </p:blipFill>
        <p:spPr>
          <a:xfrm>
            <a:off x="7682282" y="134277"/>
            <a:ext cx="1259588" cy="1161888"/>
          </a:xfrm>
          <a:prstGeom prst="rect">
            <a:avLst/>
          </a:prstGeom>
        </p:spPr>
      </p:pic>
      <p:pic>
        <p:nvPicPr>
          <p:cNvPr id="3" name="Picture 2">
            <a:extLst>
              <a:ext uri="{FF2B5EF4-FFF2-40B4-BE49-F238E27FC236}">
                <a16:creationId xmlns:a16="http://schemas.microsoft.com/office/drawing/2014/main" id="{E12211FB-CFB0-40F7-BDB7-C1485199A5A4}"/>
              </a:ext>
            </a:extLst>
          </p:cNvPr>
          <p:cNvPicPr>
            <a:picLocks noChangeAspect="1"/>
          </p:cNvPicPr>
          <p:nvPr/>
        </p:nvPicPr>
        <p:blipFill>
          <a:blip r:embed="rId4"/>
          <a:stretch>
            <a:fillRect/>
          </a:stretch>
        </p:blipFill>
        <p:spPr>
          <a:xfrm>
            <a:off x="1387367" y="1214233"/>
            <a:ext cx="1480512" cy="2109950"/>
          </a:xfrm>
          <a:prstGeom prst="rect">
            <a:avLst/>
          </a:prstGeom>
        </p:spPr>
      </p:pic>
      <p:pic>
        <p:nvPicPr>
          <p:cNvPr id="5" name="Picture 4">
            <a:extLst>
              <a:ext uri="{FF2B5EF4-FFF2-40B4-BE49-F238E27FC236}">
                <a16:creationId xmlns:a16="http://schemas.microsoft.com/office/drawing/2014/main" id="{10F4B220-7E06-4D1C-9A27-F91476B89A00}"/>
              </a:ext>
            </a:extLst>
          </p:cNvPr>
          <p:cNvPicPr>
            <a:picLocks noChangeAspect="1"/>
          </p:cNvPicPr>
          <p:nvPr/>
        </p:nvPicPr>
        <p:blipFill>
          <a:blip r:embed="rId5"/>
          <a:stretch>
            <a:fillRect/>
          </a:stretch>
        </p:blipFill>
        <p:spPr>
          <a:xfrm>
            <a:off x="3280805" y="1296165"/>
            <a:ext cx="1994275" cy="1994275"/>
          </a:xfrm>
          <a:prstGeom prst="rect">
            <a:avLst/>
          </a:prstGeom>
        </p:spPr>
      </p:pic>
      <p:pic>
        <p:nvPicPr>
          <p:cNvPr id="7" name="Picture 6">
            <a:extLst>
              <a:ext uri="{FF2B5EF4-FFF2-40B4-BE49-F238E27FC236}">
                <a16:creationId xmlns:a16="http://schemas.microsoft.com/office/drawing/2014/main" id="{902A0191-3B29-493F-8F33-420F9FDD663A}"/>
              </a:ext>
            </a:extLst>
          </p:cNvPr>
          <p:cNvPicPr>
            <a:picLocks noChangeAspect="1"/>
          </p:cNvPicPr>
          <p:nvPr/>
        </p:nvPicPr>
        <p:blipFill>
          <a:blip r:embed="rId6"/>
          <a:stretch>
            <a:fillRect/>
          </a:stretch>
        </p:blipFill>
        <p:spPr>
          <a:xfrm>
            <a:off x="5472318" y="1430200"/>
            <a:ext cx="1762371" cy="179095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2"/>
          <p:cNvSpPr txBox="1">
            <a:spLocks noGrp="1"/>
          </p:cNvSpPr>
          <p:nvPr>
            <p:ph type="title"/>
          </p:nvPr>
        </p:nvSpPr>
        <p:spPr>
          <a:xfrm>
            <a:off x="311700" y="391350"/>
            <a:ext cx="8520600" cy="6261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GB">
                <a:latin typeface="Letter-join Print Plus 1" panose="02000805000000020003" pitchFamily="50" charset="0"/>
              </a:rPr>
              <a:t>OUR TEAM…</a:t>
            </a:r>
          </a:p>
        </p:txBody>
      </p:sp>
      <p:sp>
        <p:nvSpPr>
          <p:cNvPr id="2" name="TextBox 1"/>
          <p:cNvSpPr txBox="1"/>
          <p:nvPr/>
        </p:nvSpPr>
        <p:spPr>
          <a:xfrm>
            <a:off x="4517771" y="3566500"/>
            <a:ext cx="1350407" cy="307777"/>
          </a:xfrm>
          <a:prstGeom prst="rect">
            <a:avLst/>
          </a:prstGeom>
          <a:noFill/>
        </p:spPr>
        <p:txBody>
          <a:bodyPr wrap="square" rtlCol="0">
            <a:spAutoFit/>
          </a:bodyPr>
          <a:lstStyle/>
          <a:p>
            <a:pPr algn="ctr"/>
            <a:r>
              <a:rPr lang="en-GB" dirty="0"/>
              <a:t>Mrs Opara</a:t>
            </a:r>
          </a:p>
        </p:txBody>
      </p:sp>
      <p:sp>
        <p:nvSpPr>
          <p:cNvPr id="10" name="TextBox 9"/>
          <p:cNvSpPr txBox="1"/>
          <p:nvPr/>
        </p:nvSpPr>
        <p:spPr>
          <a:xfrm>
            <a:off x="7457889" y="3644057"/>
            <a:ext cx="1350407" cy="307777"/>
          </a:xfrm>
          <a:prstGeom prst="rect">
            <a:avLst/>
          </a:prstGeom>
          <a:noFill/>
        </p:spPr>
        <p:txBody>
          <a:bodyPr wrap="square" rtlCol="0">
            <a:spAutoFit/>
          </a:bodyPr>
          <a:lstStyle/>
          <a:p>
            <a:pPr algn="ctr"/>
            <a:r>
              <a:rPr lang="en-GB" dirty="0"/>
              <a:t>Mrs Mansell</a:t>
            </a:r>
          </a:p>
        </p:txBody>
      </p:sp>
      <p:pic>
        <p:nvPicPr>
          <p:cNvPr id="13" name="Picture 12">
            <a:extLst>
              <a:ext uri="{FF2B5EF4-FFF2-40B4-BE49-F238E27FC236}">
                <a16:creationId xmlns:a16="http://schemas.microsoft.com/office/drawing/2014/main" id="{E40DFBF1-3E5C-4CD8-8C59-134611A91FC0}"/>
              </a:ext>
            </a:extLst>
          </p:cNvPr>
          <p:cNvPicPr/>
          <p:nvPr/>
        </p:nvPicPr>
        <p:blipFill>
          <a:blip r:embed="rId3">
            <a:extLst>
              <a:ext uri="{28A0092B-C50C-407E-A947-70E740481C1C}">
                <a14:useLocalDpi xmlns:a14="http://schemas.microsoft.com/office/drawing/2010/main" val="0"/>
              </a:ext>
            </a:extLst>
          </a:blip>
          <a:stretch>
            <a:fillRect/>
          </a:stretch>
        </p:blipFill>
        <p:spPr>
          <a:xfrm>
            <a:off x="7682282" y="134277"/>
            <a:ext cx="1259588" cy="1161888"/>
          </a:xfrm>
          <a:prstGeom prst="rect">
            <a:avLst/>
          </a:prstGeom>
        </p:spPr>
      </p:pic>
      <p:sp>
        <p:nvSpPr>
          <p:cNvPr id="6" name="TextBox 5">
            <a:extLst>
              <a:ext uri="{FF2B5EF4-FFF2-40B4-BE49-F238E27FC236}">
                <a16:creationId xmlns:a16="http://schemas.microsoft.com/office/drawing/2014/main" id="{9885EBEB-2895-91C6-6951-3BBC1A848080}"/>
              </a:ext>
            </a:extLst>
          </p:cNvPr>
          <p:cNvSpPr txBox="1"/>
          <p:nvPr/>
        </p:nvSpPr>
        <p:spPr>
          <a:xfrm>
            <a:off x="2286000" y="2417862"/>
            <a:ext cx="4572000" cy="307777"/>
          </a:xfrm>
          <a:prstGeom prst="rect">
            <a:avLst/>
          </a:prstGeom>
          <a:noFill/>
        </p:spPr>
        <p:txBody>
          <a:bodyPr wrap="square">
            <a:spAutoFit/>
          </a:bodyPr>
          <a:lstStyle/>
          <a:p>
            <a:endParaRPr lang="en-GB" dirty="0"/>
          </a:p>
        </p:txBody>
      </p:sp>
      <p:sp>
        <p:nvSpPr>
          <p:cNvPr id="8" name="TextBox 7">
            <a:extLst>
              <a:ext uri="{FF2B5EF4-FFF2-40B4-BE49-F238E27FC236}">
                <a16:creationId xmlns:a16="http://schemas.microsoft.com/office/drawing/2014/main" id="{27C490E2-4AE9-08BD-AD51-651A9C99AEBC}"/>
              </a:ext>
            </a:extLst>
          </p:cNvPr>
          <p:cNvSpPr txBox="1"/>
          <p:nvPr/>
        </p:nvSpPr>
        <p:spPr>
          <a:xfrm>
            <a:off x="2286000" y="2417862"/>
            <a:ext cx="4572000" cy="307777"/>
          </a:xfrm>
          <a:prstGeom prst="rect">
            <a:avLst/>
          </a:prstGeom>
          <a:noFill/>
        </p:spPr>
        <p:txBody>
          <a:bodyPr wrap="square">
            <a:spAutoFit/>
          </a:bodyPr>
          <a:lstStyle/>
          <a:p>
            <a:endParaRPr lang="en-GB" dirty="0"/>
          </a:p>
        </p:txBody>
      </p:sp>
      <p:pic>
        <p:nvPicPr>
          <p:cNvPr id="14" name="Picture 13">
            <a:extLst>
              <a:ext uri="{FF2B5EF4-FFF2-40B4-BE49-F238E27FC236}">
                <a16:creationId xmlns:a16="http://schemas.microsoft.com/office/drawing/2014/main" id="{E085BD96-F5E0-0617-E254-CE0AFACC943F}"/>
              </a:ext>
            </a:extLst>
          </p:cNvPr>
          <p:cNvPicPr>
            <a:picLocks noChangeAspect="1"/>
          </p:cNvPicPr>
          <p:nvPr/>
        </p:nvPicPr>
        <p:blipFill>
          <a:blip r:embed="rId4"/>
          <a:stretch>
            <a:fillRect/>
          </a:stretch>
        </p:blipFill>
        <p:spPr>
          <a:xfrm>
            <a:off x="1933750" y="1508246"/>
            <a:ext cx="1954924" cy="1918971"/>
          </a:xfrm>
          <a:prstGeom prst="rect">
            <a:avLst/>
          </a:prstGeom>
        </p:spPr>
      </p:pic>
      <p:pic>
        <p:nvPicPr>
          <p:cNvPr id="16" name="Picture 15">
            <a:extLst>
              <a:ext uri="{FF2B5EF4-FFF2-40B4-BE49-F238E27FC236}">
                <a16:creationId xmlns:a16="http://schemas.microsoft.com/office/drawing/2014/main" id="{8E81E034-CE49-FC89-68AE-FB5D19C7CE1B}"/>
              </a:ext>
            </a:extLst>
          </p:cNvPr>
          <p:cNvPicPr>
            <a:picLocks noChangeAspect="1"/>
          </p:cNvPicPr>
          <p:nvPr/>
        </p:nvPicPr>
        <p:blipFill>
          <a:blip r:embed="rId5"/>
          <a:stretch>
            <a:fillRect/>
          </a:stretch>
        </p:blipFill>
        <p:spPr>
          <a:xfrm>
            <a:off x="6849525" y="1439932"/>
            <a:ext cx="2166642" cy="1955860"/>
          </a:xfrm>
          <a:prstGeom prst="rect">
            <a:avLst/>
          </a:prstGeom>
        </p:spPr>
      </p:pic>
      <p:pic>
        <p:nvPicPr>
          <p:cNvPr id="18" name="Picture 17">
            <a:extLst>
              <a:ext uri="{FF2B5EF4-FFF2-40B4-BE49-F238E27FC236}">
                <a16:creationId xmlns:a16="http://schemas.microsoft.com/office/drawing/2014/main" id="{D0C2F96B-5900-6928-5D09-E1AD537BB4C1}"/>
              </a:ext>
            </a:extLst>
          </p:cNvPr>
          <p:cNvPicPr>
            <a:picLocks noChangeAspect="1"/>
          </p:cNvPicPr>
          <p:nvPr/>
        </p:nvPicPr>
        <p:blipFill>
          <a:blip r:embed="rId6"/>
          <a:stretch>
            <a:fillRect/>
          </a:stretch>
        </p:blipFill>
        <p:spPr>
          <a:xfrm>
            <a:off x="4033157" y="1476821"/>
            <a:ext cx="2319636" cy="1918971"/>
          </a:xfrm>
          <a:prstGeom prst="rect">
            <a:avLst/>
          </a:prstGeom>
        </p:spPr>
      </p:pic>
      <p:sp>
        <p:nvSpPr>
          <p:cNvPr id="19" name="TextBox 18">
            <a:extLst>
              <a:ext uri="{FF2B5EF4-FFF2-40B4-BE49-F238E27FC236}">
                <a16:creationId xmlns:a16="http://schemas.microsoft.com/office/drawing/2014/main" id="{DEC32172-E5CE-DBBA-B729-8BCDF1E7E7E8}"/>
              </a:ext>
            </a:extLst>
          </p:cNvPr>
          <p:cNvSpPr txBox="1"/>
          <p:nvPr/>
        </p:nvSpPr>
        <p:spPr>
          <a:xfrm>
            <a:off x="2132125" y="3599601"/>
            <a:ext cx="1350407" cy="307777"/>
          </a:xfrm>
          <a:prstGeom prst="rect">
            <a:avLst/>
          </a:prstGeom>
          <a:noFill/>
        </p:spPr>
        <p:txBody>
          <a:bodyPr wrap="square" rtlCol="0">
            <a:spAutoFit/>
          </a:bodyPr>
          <a:lstStyle/>
          <a:p>
            <a:pPr algn="ctr"/>
            <a:r>
              <a:rPr lang="en-GB" dirty="0"/>
              <a:t>Miss Azam</a:t>
            </a:r>
          </a:p>
        </p:txBody>
      </p:sp>
      <p:pic>
        <p:nvPicPr>
          <p:cNvPr id="21" name="Picture 20">
            <a:extLst>
              <a:ext uri="{FF2B5EF4-FFF2-40B4-BE49-F238E27FC236}">
                <a16:creationId xmlns:a16="http://schemas.microsoft.com/office/drawing/2014/main" id="{B0369880-54FB-4C0E-EDC6-35C41DB4129D}"/>
              </a:ext>
            </a:extLst>
          </p:cNvPr>
          <p:cNvPicPr>
            <a:picLocks noChangeAspect="1"/>
          </p:cNvPicPr>
          <p:nvPr/>
        </p:nvPicPr>
        <p:blipFill>
          <a:blip r:embed="rId7"/>
          <a:stretch>
            <a:fillRect/>
          </a:stretch>
        </p:blipFill>
        <p:spPr>
          <a:xfrm>
            <a:off x="153344" y="1508246"/>
            <a:ext cx="1635924" cy="1944141"/>
          </a:xfrm>
          <a:prstGeom prst="rect">
            <a:avLst/>
          </a:prstGeom>
        </p:spPr>
      </p:pic>
      <p:sp>
        <p:nvSpPr>
          <p:cNvPr id="22" name="TextBox 21">
            <a:extLst>
              <a:ext uri="{FF2B5EF4-FFF2-40B4-BE49-F238E27FC236}">
                <a16:creationId xmlns:a16="http://schemas.microsoft.com/office/drawing/2014/main" id="{B24E7F64-A50F-7D62-0CD7-88AC76B045BF}"/>
              </a:ext>
            </a:extLst>
          </p:cNvPr>
          <p:cNvSpPr txBox="1"/>
          <p:nvPr/>
        </p:nvSpPr>
        <p:spPr>
          <a:xfrm>
            <a:off x="264098" y="3644057"/>
            <a:ext cx="1350407" cy="307777"/>
          </a:xfrm>
          <a:prstGeom prst="rect">
            <a:avLst/>
          </a:prstGeom>
          <a:noFill/>
        </p:spPr>
        <p:txBody>
          <a:bodyPr wrap="square" rtlCol="0">
            <a:spAutoFit/>
          </a:bodyPr>
          <a:lstStyle/>
          <a:p>
            <a:pPr algn="ctr"/>
            <a:r>
              <a:rPr lang="en-GB" dirty="0"/>
              <a:t>Mrs Blake</a:t>
            </a:r>
          </a:p>
        </p:txBody>
      </p:sp>
    </p:spTree>
    <p:extLst>
      <p:ext uri="{BB962C8B-B14F-4D97-AF65-F5344CB8AC3E}">
        <p14:creationId xmlns:p14="http://schemas.microsoft.com/office/powerpoint/2010/main" val="12191565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g257e8385055_0_0"/>
          <p:cNvSpPr txBox="1">
            <a:spLocks noGrp="1"/>
          </p:cNvSpPr>
          <p:nvPr>
            <p:ph type="title"/>
          </p:nvPr>
        </p:nvSpPr>
        <p:spPr>
          <a:xfrm>
            <a:off x="311700" y="391350"/>
            <a:ext cx="8520600" cy="6261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GB">
                <a:latin typeface="Letter-join Print Plus 1" panose="02000805000000020003" pitchFamily="50" charset="0"/>
              </a:rPr>
              <a:t>Who to speak to if you have any questions or concerns…</a:t>
            </a:r>
            <a:endParaRPr>
              <a:latin typeface="Letter-join Print Plus 1" panose="02000805000000020003" pitchFamily="50" charset="0"/>
            </a:endParaRPr>
          </a:p>
        </p:txBody>
      </p:sp>
      <p:sp>
        <p:nvSpPr>
          <p:cNvPr id="74" name="Google Shape;74;g257e8385055_0_0"/>
          <p:cNvSpPr txBox="1">
            <a:spLocks noGrp="1"/>
          </p:cNvSpPr>
          <p:nvPr>
            <p:ph type="body" idx="1"/>
          </p:nvPr>
        </p:nvSpPr>
        <p:spPr>
          <a:xfrm>
            <a:off x="311700" y="1485286"/>
            <a:ext cx="8520600" cy="26631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800"/>
              <a:buNone/>
            </a:pPr>
            <a:r>
              <a:rPr lang="en-GB" sz="2100">
                <a:latin typeface="Letter-join Print Plus 1" panose="02000805000000020003" pitchFamily="50" charset="0"/>
                <a:ea typeface="Calibri"/>
                <a:cs typeface="Calibri"/>
              </a:rPr>
              <a:t>Firstly: Class teacher or additional support adults</a:t>
            </a:r>
            <a:endParaRPr sz="2100">
              <a:latin typeface="Letter-join Print Plus 1" panose="02000805000000020003" pitchFamily="50" charset="0"/>
              <a:ea typeface="Calibri"/>
              <a:cs typeface="Calibri"/>
            </a:endParaRPr>
          </a:p>
          <a:p>
            <a:pPr marL="0" lvl="0" indent="0" algn="l" rtl="0">
              <a:lnSpc>
                <a:spcPct val="115000"/>
              </a:lnSpc>
              <a:spcBef>
                <a:spcPts val="0"/>
              </a:spcBef>
              <a:spcAft>
                <a:spcPts val="0"/>
              </a:spcAft>
              <a:buSzPts val="1800"/>
              <a:buNone/>
            </a:pPr>
            <a:endParaRPr sz="2100">
              <a:latin typeface="Letter-join Print Plus 1" panose="02000805000000020003" pitchFamily="50" charset="0"/>
              <a:ea typeface="Calibri" panose="020F0502020204030204" pitchFamily="34" charset="0"/>
              <a:cs typeface="Calibri" panose="020F0502020204030204" pitchFamily="34" charset="0"/>
            </a:endParaRPr>
          </a:p>
          <a:p>
            <a:pPr marL="0" lvl="0" indent="0" algn="l" rtl="0">
              <a:lnSpc>
                <a:spcPct val="115000"/>
              </a:lnSpc>
              <a:spcBef>
                <a:spcPts val="0"/>
              </a:spcBef>
              <a:spcAft>
                <a:spcPts val="0"/>
              </a:spcAft>
              <a:buSzPts val="1800"/>
              <a:buNone/>
            </a:pPr>
            <a:r>
              <a:rPr lang="en-GB" sz="2100">
                <a:latin typeface="Letter-join Print Plus 1" panose="02000805000000020003" pitchFamily="50" charset="0"/>
                <a:ea typeface="Calibri"/>
                <a:cs typeface="Calibri"/>
              </a:rPr>
              <a:t>Secondly: EYFS Phase Lead – Mrs L Blake.</a:t>
            </a:r>
          </a:p>
          <a:p>
            <a:pPr marL="0" lvl="0" indent="0" algn="l" rtl="0">
              <a:lnSpc>
                <a:spcPct val="115000"/>
              </a:lnSpc>
              <a:spcBef>
                <a:spcPts val="0"/>
              </a:spcBef>
              <a:spcAft>
                <a:spcPts val="0"/>
              </a:spcAft>
              <a:buSzPts val="1800"/>
              <a:buNone/>
            </a:pPr>
            <a:endParaRPr sz="2100">
              <a:latin typeface="Letter-join Print Plus 1" panose="02000805000000020003" pitchFamily="50" charset="0"/>
              <a:ea typeface="Calibri" panose="020F0502020204030204" pitchFamily="34" charset="0"/>
              <a:cs typeface="Calibri" panose="020F0502020204030204" pitchFamily="34" charset="0"/>
            </a:endParaRPr>
          </a:p>
          <a:p>
            <a:pPr marL="0" lvl="0" indent="0" algn="l" rtl="0">
              <a:lnSpc>
                <a:spcPct val="115000"/>
              </a:lnSpc>
              <a:spcBef>
                <a:spcPts val="0"/>
              </a:spcBef>
              <a:spcAft>
                <a:spcPts val="0"/>
              </a:spcAft>
              <a:buSzPts val="1800"/>
              <a:buNone/>
            </a:pPr>
            <a:r>
              <a:rPr lang="en-GB" sz="2100">
                <a:latin typeface="Letter-join Print Plus 1" panose="02000805000000020003" pitchFamily="50" charset="0"/>
                <a:ea typeface="Calibri" panose="020F0502020204030204" pitchFamily="34" charset="0"/>
                <a:cs typeface="Calibri" panose="020F0502020204030204" pitchFamily="34" charset="0"/>
              </a:rPr>
              <a:t>If there are further concerns, this will be escalated and discussed with the senior leadership team</a:t>
            </a:r>
            <a:r>
              <a:rPr lang="en-GB" sz="2100">
                <a:latin typeface="Letter-join Print Plus 1" panose="02000805000000020003" pitchFamily="50" charset="0"/>
              </a:rPr>
              <a:t>. </a:t>
            </a:r>
            <a:endParaRPr sz="2100">
              <a:latin typeface="Letter-join Print Plus 1" panose="02000805000000020003" pitchFamily="50" charset="0"/>
            </a:endParaRPr>
          </a:p>
          <a:p>
            <a:pPr marL="0" lvl="0" indent="0" algn="l" rtl="0">
              <a:lnSpc>
                <a:spcPct val="115000"/>
              </a:lnSpc>
              <a:spcBef>
                <a:spcPts val="0"/>
              </a:spcBef>
              <a:spcAft>
                <a:spcPts val="0"/>
              </a:spcAft>
              <a:buSzPts val="1800"/>
              <a:buNone/>
            </a:pPr>
            <a:endParaRPr sz="2100"/>
          </a:p>
        </p:txBody>
      </p:sp>
      <p:pic>
        <p:nvPicPr>
          <p:cNvPr id="4" name="Picture 3">
            <a:extLst>
              <a:ext uri="{FF2B5EF4-FFF2-40B4-BE49-F238E27FC236}">
                <a16:creationId xmlns:a16="http://schemas.microsoft.com/office/drawing/2014/main" id="{24BA7DC2-46A3-42C2-9F1C-241DD8BAE4F0}"/>
              </a:ext>
            </a:extLst>
          </p:cNvPr>
          <p:cNvPicPr/>
          <p:nvPr/>
        </p:nvPicPr>
        <p:blipFill>
          <a:blip r:embed="rId3">
            <a:extLst>
              <a:ext uri="{28A0092B-C50C-407E-A947-70E740481C1C}">
                <a14:useLocalDpi xmlns:a14="http://schemas.microsoft.com/office/drawing/2010/main" val="0"/>
              </a:ext>
            </a:extLst>
          </a:blip>
          <a:stretch>
            <a:fillRect/>
          </a:stretch>
        </p:blipFill>
        <p:spPr>
          <a:xfrm>
            <a:off x="8019415" y="174115"/>
            <a:ext cx="911750" cy="905823"/>
          </a:xfrm>
          <a:prstGeom prst="rect">
            <a:avLst/>
          </a:prstGeom>
        </p:spPr>
      </p:pic>
      <p:pic>
        <p:nvPicPr>
          <p:cNvPr id="3" name="Picture 2">
            <a:extLst>
              <a:ext uri="{FF2B5EF4-FFF2-40B4-BE49-F238E27FC236}">
                <a16:creationId xmlns:a16="http://schemas.microsoft.com/office/drawing/2014/main" id="{F2BAD5BB-A2F1-CB03-2EFF-E9410F256940}"/>
              </a:ext>
            </a:extLst>
          </p:cNvPr>
          <p:cNvPicPr>
            <a:picLocks noChangeAspect="1"/>
          </p:cNvPicPr>
          <p:nvPr/>
        </p:nvPicPr>
        <p:blipFill>
          <a:blip r:embed="rId4"/>
          <a:stretch>
            <a:fillRect/>
          </a:stretch>
        </p:blipFill>
        <p:spPr>
          <a:xfrm>
            <a:off x="5641650" y="2058663"/>
            <a:ext cx="637975" cy="758173"/>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g257e8385055_0_0"/>
          <p:cNvSpPr txBox="1">
            <a:spLocks noGrp="1"/>
          </p:cNvSpPr>
          <p:nvPr>
            <p:ph type="title"/>
          </p:nvPr>
        </p:nvSpPr>
        <p:spPr>
          <a:xfrm>
            <a:off x="311700" y="391350"/>
            <a:ext cx="8520600" cy="6261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GB">
                <a:latin typeface="Letter-join Print Plus 1" panose="02000805000000020003" pitchFamily="50" charset="0"/>
              </a:rPr>
              <a:t>Our aims</a:t>
            </a:r>
            <a:endParaRPr>
              <a:latin typeface="Letter-join Print Plus 1" panose="02000805000000020003" pitchFamily="50" charset="0"/>
            </a:endParaRPr>
          </a:p>
        </p:txBody>
      </p:sp>
      <p:sp>
        <p:nvSpPr>
          <p:cNvPr id="74" name="Google Shape;74;g257e8385055_0_0"/>
          <p:cNvSpPr txBox="1">
            <a:spLocks noGrp="1"/>
          </p:cNvSpPr>
          <p:nvPr>
            <p:ph type="body" idx="1"/>
          </p:nvPr>
        </p:nvSpPr>
        <p:spPr>
          <a:xfrm>
            <a:off x="311700" y="1485286"/>
            <a:ext cx="8520600" cy="2663100"/>
          </a:xfrm>
          <a:prstGeom prst="rect">
            <a:avLst/>
          </a:prstGeom>
          <a:noFill/>
          <a:ln>
            <a:noFill/>
          </a:ln>
        </p:spPr>
        <p:txBody>
          <a:bodyPr spcFirstLastPara="1" wrap="square" lIns="91425" tIns="91425" rIns="91425" bIns="91425" anchor="t" anchorCtr="0">
            <a:normAutofit fontScale="70000" lnSpcReduction="20000"/>
          </a:bodyPr>
          <a:lstStyle/>
          <a:p>
            <a:pPr eaLnBrk="1" hangingPunct="1"/>
            <a:r>
              <a:rPr lang="en-GB" altLang="en-US" sz="3600">
                <a:latin typeface="Letter-join Print Plus 1" panose="02000805000000020003" pitchFamily="50" charset="0"/>
                <a:ea typeface="Calibri" panose="020F0502020204030204" pitchFamily="34" charset="0"/>
                <a:cs typeface="Calibri" panose="020F0502020204030204" pitchFamily="34" charset="0"/>
              </a:rPr>
              <a:t>Provide high quality education to all children</a:t>
            </a:r>
          </a:p>
          <a:p>
            <a:pPr eaLnBrk="1" hangingPunct="1"/>
            <a:endParaRPr lang="en-GB" altLang="en-US" sz="3600">
              <a:latin typeface="Letter-join Print Plus 1" panose="02000805000000020003" pitchFamily="50" charset="0"/>
              <a:ea typeface="Calibri" panose="020F0502020204030204" pitchFamily="34" charset="0"/>
              <a:cs typeface="Calibri" panose="020F0502020204030204" pitchFamily="34" charset="0"/>
            </a:endParaRPr>
          </a:p>
          <a:p>
            <a:pPr eaLnBrk="1" hangingPunct="1"/>
            <a:r>
              <a:rPr lang="en-GB" altLang="en-US" sz="3600">
                <a:latin typeface="Letter-join Print Plus 1" panose="02000805000000020003" pitchFamily="50" charset="0"/>
                <a:ea typeface="Calibri" panose="020F0502020204030204" pitchFamily="34" charset="0"/>
                <a:cs typeface="Calibri" panose="020F0502020204030204" pitchFamily="34" charset="0"/>
              </a:rPr>
              <a:t>Create a happy, safe and secure learning environment.</a:t>
            </a:r>
          </a:p>
          <a:p>
            <a:pPr eaLnBrk="1" hangingPunct="1"/>
            <a:endParaRPr lang="en-GB" altLang="en-US" sz="3600">
              <a:latin typeface="Letter-join Print Plus 1" panose="02000805000000020003" pitchFamily="50" charset="0"/>
              <a:ea typeface="Calibri" panose="020F0502020204030204" pitchFamily="34" charset="0"/>
              <a:cs typeface="Calibri" panose="020F0502020204030204" pitchFamily="34" charset="0"/>
            </a:endParaRPr>
          </a:p>
          <a:p>
            <a:pPr eaLnBrk="1" hangingPunct="1"/>
            <a:r>
              <a:rPr lang="en-GB" altLang="en-US" sz="3600">
                <a:latin typeface="Letter-join Print Plus 1" panose="02000805000000020003" pitchFamily="50" charset="0"/>
                <a:ea typeface="Calibri" panose="020F0502020204030204" pitchFamily="34" charset="0"/>
                <a:cs typeface="Calibri" panose="020F0502020204030204" pitchFamily="34" charset="0"/>
              </a:rPr>
              <a:t>Have positive relationships between staff, parents, children and the school community as a whole.</a:t>
            </a:r>
            <a:endParaRPr lang="en-US" altLang="en-US" sz="3600">
              <a:latin typeface="Letter-join Print Plus 1" panose="02000805000000020003" pitchFamily="50" charset="0"/>
              <a:ea typeface="Calibri" panose="020F0502020204030204" pitchFamily="34" charset="0"/>
              <a:cs typeface="Calibri" panose="020F0502020204030204" pitchFamily="34" charset="0"/>
            </a:endParaRPr>
          </a:p>
          <a:p>
            <a:pPr marL="0" lvl="0" indent="0" algn="l" rtl="0">
              <a:lnSpc>
                <a:spcPct val="115000"/>
              </a:lnSpc>
              <a:spcBef>
                <a:spcPts val="0"/>
              </a:spcBef>
              <a:spcAft>
                <a:spcPts val="0"/>
              </a:spcAft>
              <a:buSzPts val="1800"/>
              <a:buNone/>
            </a:pPr>
            <a:endParaRPr sz="2100"/>
          </a:p>
        </p:txBody>
      </p:sp>
      <p:pic>
        <p:nvPicPr>
          <p:cNvPr id="4" name="Picture 3">
            <a:extLst>
              <a:ext uri="{FF2B5EF4-FFF2-40B4-BE49-F238E27FC236}">
                <a16:creationId xmlns:a16="http://schemas.microsoft.com/office/drawing/2014/main" id="{24BA7DC2-46A3-42C2-9F1C-241DD8BAE4F0}"/>
              </a:ext>
            </a:extLst>
          </p:cNvPr>
          <p:cNvPicPr/>
          <p:nvPr/>
        </p:nvPicPr>
        <p:blipFill>
          <a:blip r:embed="rId3">
            <a:extLst>
              <a:ext uri="{28A0092B-C50C-407E-A947-70E740481C1C}">
                <a14:useLocalDpi xmlns:a14="http://schemas.microsoft.com/office/drawing/2010/main" val="0"/>
              </a:ext>
            </a:extLst>
          </a:blip>
          <a:stretch>
            <a:fillRect/>
          </a:stretch>
        </p:blipFill>
        <p:spPr>
          <a:xfrm>
            <a:off x="7803931" y="174115"/>
            <a:ext cx="1127234" cy="937354"/>
          </a:xfrm>
          <a:prstGeom prst="rect">
            <a:avLst/>
          </a:prstGeom>
        </p:spPr>
      </p:pic>
      <p:pic>
        <p:nvPicPr>
          <p:cNvPr id="3" name="Picture 2">
            <a:extLst>
              <a:ext uri="{FF2B5EF4-FFF2-40B4-BE49-F238E27FC236}">
                <a16:creationId xmlns:a16="http://schemas.microsoft.com/office/drawing/2014/main" id="{0D85AAF9-F9B8-38B0-B64B-DD90BE26CB72}"/>
              </a:ext>
            </a:extLst>
          </p:cNvPr>
          <p:cNvPicPr>
            <a:picLocks noChangeAspect="1"/>
          </p:cNvPicPr>
          <p:nvPr/>
        </p:nvPicPr>
        <p:blipFill>
          <a:blip r:embed="rId4"/>
          <a:stretch>
            <a:fillRect/>
          </a:stretch>
        </p:blipFill>
        <p:spPr>
          <a:xfrm>
            <a:off x="7014717" y="3748337"/>
            <a:ext cx="1578428" cy="1183821"/>
          </a:xfrm>
          <a:prstGeom prst="rect">
            <a:avLst/>
          </a:prstGeom>
        </p:spPr>
      </p:pic>
      <p:pic>
        <p:nvPicPr>
          <p:cNvPr id="6" name="Picture 5">
            <a:extLst>
              <a:ext uri="{FF2B5EF4-FFF2-40B4-BE49-F238E27FC236}">
                <a16:creationId xmlns:a16="http://schemas.microsoft.com/office/drawing/2014/main" id="{4AE81DED-DF75-D26E-3BB5-AB73127FE049}"/>
              </a:ext>
            </a:extLst>
          </p:cNvPr>
          <p:cNvPicPr>
            <a:picLocks noChangeAspect="1"/>
          </p:cNvPicPr>
          <p:nvPr/>
        </p:nvPicPr>
        <p:blipFill>
          <a:blip r:embed="rId5"/>
          <a:stretch>
            <a:fillRect/>
          </a:stretch>
        </p:blipFill>
        <p:spPr>
          <a:xfrm>
            <a:off x="5172073" y="3807292"/>
            <a:ext cx="838881" cy="1118508"/>
          </a:xfrm>
          <a:prstGeom prst="rect">
            <a:avLst/>
          </a:prstGeom>
        </p:spPr>
      </p:pic>
      <p:pic>
        <p:nvPicPr>
          <p:cNvPr id="8" name="Picture 7">
            <a:extLst>
              <a:ext uri="{FF2B5EF4-FFF2-40B4-BE49-F238E27FC236}">
                <a16:creationId xmlns:a16="http://schemas.microsoft.com/office/drawing/2014/main" id="{BCEC0EF1-405C-4926-8D7B-99F0559B6953}"/>
              </a:ext>
            </a:extLst>
          </p:cNvPr>
          <p:cNvPicPr>
            <a:picLocks noChangeAspect="1"/>
          </p:cNvPicPr>
          <p:nvPr/>
        </p:nvPicPr>
        <p:blipFill>
          <a:blip r:embed="rId6"/>
          <a:stretch>
            <a:fillRect/>
          </a:stretch>
        </p:blipFill>
        <p:spPr>
          <a:xfrm>
            <a:off x="3378995" y="3813651"/>
            <a:ext cx="838880" cy="1118507"/>
          </a:xfrm>
          <a:prstGeom prst="rect">
            <a:avLst/>
          </a:prstGeom>
        </p:spPr>
      </p:pic>
      <p:pic>
        <p:nvPicPr>
          <p:cNvPr id="10" name="Picture 9">
            <a:extLst>
              <a:ext uri="{FF2B5EF4-FFF2-40B4-BE49-F238E27FC236}">
                <a16:creationId xmlns:a16="http://schemas.microsoft.com/office/drawing/2014/main" id="{D304BD9B-3BAE-8B05-59A8-B66013BA1AE6}"/>
              </a:ext>
            </a:extLst>
          </p:cNvPr>
          <p:cNvPicPr>
            <a:picLocks noChangeAspect="1"/>
          </p:cNvPicPr>
          <p:nvPr/>
        </p:nvPicPr>
        <p:blipFill>
          <a:blip r:embed="rId7"/>
          <a:stretch>
            <a:fillRect/>
          </a:stretch>
        </p:blipFill>
        <p:spPr>
          <a:xfrm>
            <a:off x="1246293" y="3918857"/>
            <a:ext cx="1342590" cy="1006943"/>
          </a:xfrm>
          <a:prstGeom prst="rect">
            <a:avLst/>
          </a:prstGeom>
        </p:spPr>
      </p:pic>
    </p:spTree>
    <p:extLst>
      <p:ext uri="{BB962C8B-B14F-4D97-AF65-F5344CB8AC3E}">
        <p14:creationId xmlns:p14="http://schemas.microsoft.com/office/powerpoint/2010/main" val="30375977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4000">
                <a:latin typeface="Letter-join Print Plus 1" panose="02000805000000020003" pitchFamily="50" charset="0"/>
              </a:rPr>
              <a:t>Structure of our EYFS</a:t>
            </a:r>
          </a:p>
        </p:txBody>
      </p:sp>
      <p:sp>
        <p:nvSpPr>
          <p:cNvPr id="3" name="Text Placeholder 2"/>
          <p:cNvSpPr>
            <a:spLocks noGrp="1"/>
          </p:cNvSpPr>
          <p:nvPr>
            <p:ph type="body" idx="1"/>
          </p:nvPr>
        </p:nvSpPr>
        <p:spPr/>
        <p:txBody>
          <a:bodyPr/>
          <a:lstStyle/>
          <a:p>
            <a:pPr marL="342900" indent="-342900" eaLnBrk="1" hangingPunct="1">
              <a:buFont typeface="Arial" pitchFamily="34" charset="0"/>
              <a:buChar char="•"/>
              <a:defRPr/>
            </a:pPr>
            <a:r>
              <a:rPr lang="en-GB" sz="3200">
                <a:latin typeface="Letter-join Print Plus 1" panose="02000805000000020003" pitchFamily="50" charset="0"/>
                <a:ea typeface="Calibri" panose="020F0502020204030204" pitchFamily="34" charset="0"/>
                <a:cs typeface="Calibri" panose="020F0502020204030204" pitchFamily="34" charset="0"/>
              </a:rPr>
              <a:t>26 place Nursery </a:t>
            </a:r>
          </a:p>
          <a:p>
            <a:pPr marL="342900" indent="-342900" eaLnBrk="1" hangingPunct="1">
              <a:buFont typeface="Arial" pitchFamily="34" charset="0"/>
              <a:buChar char="•"/>
              <a:defRPr/>
            </a:pPr>
            <a:r>
              <a:rPr lang="en-GB" sz="3200">
                <a:latin typeface="Letter-join Print Plus 1" panose="02000805000000020003" pitchFamily="50" charset="0"/>
                <a:ea typeface="Calibri" panose="020F0502020204030204" pitchFamily="34" charset="0"/>
                <a:cs typeface="Calibri" panose="020F0502020204030204" pitchFamily="34" charset="0"/>
              </a:rPr>
              <a:t>30 place Reception class</a:t>
            </a:r>
          </a:p>
          <a:p>
            <a:pPr marL="342900" indent="-342900" eaLnBrk="1" hangingPunct="1">
              <a:buFont typeface="Arial" pitchFamily="34" charset="0"/>
              <a:buChar char="•"/>
              <a:defRPr/>
            </a:pPr>
            <a:endParaRPr lang="en-GB" sz="3200">
              <a:latin typeface="Letter-join Print Plus 1" panose="02000805000000020003" pitchFamily="50" charset="0"/>
              <a:ea typeface="Calibri" panose="020F0502020204030204" pitchFamily="34" charset="0"/>
              <a:cs typeface="Calibri" panose="020F0502020204030204" pitchFamily="34" charset="0"/>
            </a:endParaRPr>
          </a:p>
          <a:p>
            <a:pPr marL="342900" indent="-342900" eaLnBrk="1" hangingPunct="1">
              <a:buFont typeface="Arial" pitchFamily="34" charset="0"/>
              <a:buChar char="•"/>
              <a:defRPr/>
            </a:pPr>
            <a:r>
              <a:rPr lang="en-GB" sz="3200">
                <a:latin typeface="Letter-join Print Plus 1" panose="02000805000000020003" pitchFamily="50" charset="0"/>
                <a:ea typeface="Calibri" panose="020F0502020204030204" pitchFamily="34" charset="0"/>
                <a:cs typeface="Calibri" panose="020F0502020204030204" pitchFamily="34" charset="0"/>
              </a:rPr>
              <a:t>1 teacher / TA per class</a:t>
            </a:r>
          </a:p>
          <a:p>
            <a:pPr marL="0" indent="0" eaLnBrk="1" hangingPunct="1">
              <a:buNone/>
              <a:defRPr/>
            </a:pPr>
            <a:endParaRPr lang="en-GB" sz="3200" dirty="0">
              <a:cs typeface="Arial" charset="0"/>
            </a:endParaRPr>
          </a:p>
          <a:p>
            <a:pPr marL="0" indent="0" eaLnBrk="1" hangingPunct="1">
              <a:buNone/>
              <a:defRPr/>
            </a:pPr>
            <a:endParaRPr lang="en-GB" sz="1800" dirty="0">
              <a:cs typeface="Arial" charset="0"/>
            </a:endParaRPr>
          </a:p>
        </p:txBody>
      </p:sp>
      <p:pic>
        <p:nvPicPr>
          <p:cNvPr id="4" name="Picture 3">
            <a:extLst>
              <a:ext uri="{FF2B5EF4-FFF2-40B4-BE49-F238E27FC236}">
                <a16:creationId xmlns:a16="http://schemas.microsoft.com/office/drawing/2014/main" id="{C6471441-4D99-41C0-B427-0269E826FF90}"/>
              </a:ext>
            </a:extLst>
          </p:cNvPr>
          <p:cNvPicPr/>
          <p:nvPr/>
        </p:nvPicPr>
        <p:blipFill>
          <a:blip r:embed="rId2">
            <a:extLst>
              <a:ext uri="{28A0092B-C50C-407E-A947-70E740481C1C}">
                <a14:useLocalDpi xmlns:a14="http://schemas.microsoft.com/office/drawing/2010/main" val="0"/>
              </a:ext>
            </a:extLst>
          </a:blip>
          <a:stretch>
            <a:fillRect/>
          </a:stretch>
        </p:blipFill>
        <p:spPr>
          <a:xfrm>
            <a:off x="7373029" y="25241"/>
            <a:ext cx="1636964" cy="1370905"/>
          </a:xfrm>
          <a:prstGeom prst="rect">
            <a:avLst/>
          </a:prstGeom>
        </p:spPr>
      </p:pic>
      <p:pic>
        <p:nvPicPr>
          <p:cNvPr id="8" name="Picture 7">
            <a:extLst>
              <a:ext uri="{FF2B5EF4-FFF2-40B4-BE49-F238E27FC236}">
                <a16:creationId xmlns:a16="http://schemas.microsoft.com/office/drawing/2014/main" id="{125EA6F7-F6E8-1ECD-4B50-45151489D4FF}"/>
              </a:ext>
            </a:extLst>
          </p:cNvPr>
          <p:cNvPicPr>
            <a:picLocks noChangeAspect="1"/>
          </p:cNvPicPr>
          <p:nvPr/>
        </p:nvPicPr>
        <p:blipFill>
          <a:blip r:embed="rId3"/>
          <a:stretch>
            <a:fillRect/>
          </a:stretch>
        </p:blipFill>
        <p:spPr>
          <a:xfrm>
            <a:off x="5550257" y="1751744"/>
            <a:ext cx="3282043" cy="2461532"/>
          </a:xfrm>
          <a:prstGeom prst="rect">
            <a:avLst/>
          </a:prstGeom>
        </p:spPr>
      </p:pic>
    </p:spTree>
    <p:extLst>
      <p:ext uri="{BB962C8B-B14F-4D97-AF65-F5344CB8AC3E}">
        <p14:creationId xmlns:p14="http://schemas.microsoft.com/office/powerpoint/2010/main" val="14966449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4000">
                <a:latin typeface="Letter-join Print Plus 1" panose="02000805000000020003" pitchFamily="50" charset="0"/>
              </a:rPr>
              <a:t>Transition into St Francis</a:t>
            </a:r>
          </a:p>
        </p:txBody>
      </p:sp>
      <p:sp>
        <p:nvSpPr>
          <p:cNvPr id="3" name="Text Placeholder 2"/>
          <p:cNvSpPr>
            <a:spLocks noGrp="1"/>
          </p:cNvSpPr>
          <p:nvPr>
            <p:ph type="body" idx="1"/>
          </p:nvPr>
        </p:nvSpPr>
        <p:spPr>
          <a:xfrm>
            <a:off x="311700" y="1152475"/>
            <a:ext cx="8520600" cy="3965784"/>
          </a:xfrm>
        </p:spPr>
        <p:txBody>
          <a:bodyPr>
            <a:normAutofit fontScale="47500" lnSpcReduction="20000"/>
          </a:bodyPr>
          <a:lstStyle/>
          <a:p>
            <a:pPr marL="342900">
              <a:buFont typeface="Arial" pitchFamily="34" charset="0"/>
              <a:buChar char="•"/>
              <a:defRPr/>
            </a:pPr>
            <a:r>
              <a:rPr lang="en-GB" sz="4000">
                <a:latin typeface="Letter-join Print Plus 1" panose="02000805000000020003" pitchFamily="50" charset="0"/>
                <a:ea typeface="Calibri"/>
                <a:cs typeface="Calibri"/>
              </a:rPr>
              <a:t>Transition morning Wednesday 1st July  9.00 - 11.00am</a:t>
            </a:r>
          </a:p>
          <a:p>
            <a:pPr marL="342900">
              <a:buFont typeface="Arial" pitchFamily="34" charset="0"/>
              <a:buChar char="•"/>
              <a:defRPr/>
            </a:pPr>
            <a:r>
              <a:rPr lang="en-GB" sz="4000">
                <a:latin typeface="Letter-join Print Plus 1" panose="02000805000000020003" pitchFamily="50" charset="0"/>
                <a:ea typeface="Calibri"/>
                <a:cs typeface="Calibri"/>
              </a:rPr>
              <a:t>Children are invited in to spend some time with their teacher and classmates and playing in their classroom.</a:t>
            </a:r>
          </a:p>
          <a:p>
            <a:pPr marL="342900" indent="-342900" eaLnBrk="1" hangingPunct="1">
              <a:buFont typeface="Arial" pitchFamily="34" charset="0"/>
              <a:buChar char="•"/>
              <a:defRPr/>
            </a:pPr>
            <a:endParaRPr lang="en-GB" sz="4000">
              <a:latin typeface="Letter-join Print Plus 1" panose="02000805000000020003" pitchFamily="50" charset="0"/>
              <a:ea typeface="Calibri" panose="020F0502020204030204" pitchFamily="34" charset="0"/>
              <a:cs typeface="Calibri" panose="020F0502020204030204" pitchFamily="34" charset="0"/>
            </a:endParaRPr>
          </a:p>
          <a:p>
            <a:pPr marL="342900">
              <a:buFont typeface="Arial" pitchFamily="34" charset="0"/>
              <a:buChar char="•"/>
              <a:defRPr/>
            </a:pPr>
            <a:r>
              <a:rPr lang="en-GB" sz="4000">
                <a:latin typeface="Letter-join Print Plus 1" panose="02000805000000020003" pitchFamily="50" charset="0"/>
                <a:ea typeface="Calibri"/>
                <a:cs typeface="Calibri"/>
              </a:rPr>
              <a:t>School starts Thursday 3rd September</a:t>
            </a:r>
          </a:p>
          <a:p>
            <a:pPr marL="342900" indent="-342900" eaLnBrk="1" hangingPunct="1">
              <a:buFont typeface="Arial" pitchFamily="34" charset="0"/>
              <a:buChar char="•"/>
              <a:defRPr/>
            </a:pPr>
            <a:r>
              <a:rPr lang="en-GB" sz="4000">
                <a:latin typeface="Letter-join Print Plus 1" panose="02000805000000020003" pitchFamily="50" charset="0"/>
                <a:ea typeface="Calibri" panose="020F0502020204030204" pitchFamily="34" charset="0"/>
                <a:cs typeface="Calibri" panose="020F0502020204030204" pitchFamily="34" charset="0"/>
              </a:rPr>
              <a:t>In September, initially for new Nursery children there will be a part time settling in period to ensure that they feel comfortable and settled –please see timetable in your pack</a:t>
            </a:r>
            <a:endParaRPr lang="en-GB" sz="3600" b="1">
              <a:latin typeface="Letter-join Print Plus 1" panose="02000805000000020003" pitchFamily="50" charset="0"/>
              <a:ea typeface="Calibri" panose="020F0502020204030204" pitchFamily="34" charset="0"/>
              <a:cs typeface="Calibri" panose="020F0502020204030204" pitchFamily="34" charset="0"/>
            </a:endParaRPr>
          </a:p>
          <a:p>
            <a:pPr marL="342900" indent="-342900" eaLnBrk="1" hangingPunct="1">
              <a:buFont typeface="Arial" pitchFamily="34" charset="0"/>
              <a:buChar char="•"/>
              <a:defRPr/>
            </a:pPr>
            <a:endParaRPr lang="en-GB" sz="3600" b="1">
              <a:latin typeface="Letter-join Print Plus 1" panose="02000805000000020003" pitchFamily="50" charset="0"/>
              <a:ea typeface="Calibri" panose="020F0502020204030204" pitchFamily="34" charset="0"/>
              <a:cs typeface="Calibri" panose="020F0502020204030204" pitchFamily="34" charset="0"/>
            </a:endParaRPr>
          </a:p>
          <a:p>
            <a:pPr marL="342900" indent="-342900" eaLnBrk="1" hangingPunct="1">
              <a:buFont typeface="Arial" pitchFamily="34" charset="0"/>
              <a:buChar char="•"/>
              <a:defRPr/>
            </a:pPr>
            <a:r>
              <a:rPr lang="en-GB" sz="4000">
                <a:latin typeface="Letter-join Print Plus 1" panose="02000805000000020003" pitchFamily="50" charset="0"/>
                <a:ea typeface="Calibri" panose="020F0502020204030204" pitchFamily="34" charset="0"/>
                <a:cs typeface="Calibri" panose="020F0502020204030204" pitchFamily="34" charset="0"/>
              </a:rPr>
              <a:t>Reception – full time from the first day back in September </a:t>
            </a:r>
          </a:p>
          <a:p>
            <a:pPr marL="114300" indent="0" eaLnBrk="1" hangingPunct="1">
              <a:buNone/>
              <a:defRPr/>
            </a:pPr>
            <a:endParaRPr lang="en-GB" sz="3600">
              <a:latin typeface="Letter-join Print Plus 1" panose="02000805000000020003" pitchFamily="50" charset="0"/>
              <a:ea typeface="Calibri" panose="020F0502020204030204" pitchFamily="34" charset="0"/>
              <a:cs typeface="Calibri" panose="020F0502020204030204" pitchFamily="34" charset="0"/>
            </a:endParaRPr>
          </a:p>
          <a:p>
            <a:pPr marL="342900" indent="-342900" eaLnBrk="1" hangingPunct="1">
              <a:buFont typeface="Arial" pitchFamily="34" charset="0"/>
              <a:buChar char="•"/>
              <a:defRPr/>
            </a:pPr>
            <a:r>
              <a:rPr lang="en-GB" sz="3600">
                <a:latin typeface="Letter-join Print Plus 1" panose="02000805000000020003" pitchFamily="50" charset="0"/>
                <a:ea typeface="Calibri"/>
                <a:cs typeface="Calibri"/>
              </a:rPr>
              <a:t>Individual transition information can be discussed and staff are happy to support with this should you feel your child needs a longer transition. </a:t>
            </a:r>
          </a:p>
          <a:p>
            <a:pPr marL="0" indent="0" eaLnBrk="1" hangingPunct="1">
              <a:buNone/>
              <a:defRPr/>
            </a:pPr>
            <a:endParaRPr lang="en-GB" sz="1800" dirty="0">
              <a:cs typeface="Arial" charset="0"/>
            </a:endParaRPr>
          </a:p>
        </p:txBody>
      </p:sp>
      <p:pic>
        <p:nvPicPr>
          <p:cNvPr id="4" name="Picture 3">
            <a:extLst>
              <a:ext uri="{FF2B5EF4-FFF2-40B4-BE49-F238E27FC236}">
                <a16:creationId xmlns:a16="http://schemas.microsoft.com/office/drawing/2014/main" id="{C6471441-4D99-41C0-B427-0269E826FF90}"/>
              </a:ext>
            </a:extLst>
          </p:cNvPr>
          <p:cNvPicPr/>
          <p:nvPr/>
        </p:nvPicPr>
        <p:blipFill>
          <a:blip r:embed="rId2">
            <a:extLst>
              <a:ext uri="{28A0092B-C50C-407E-A947-70E740481C1C}">
                <a14:useLocalDpi xmlns:a14="http://schemas.microsoft.com/office/drawing/2010/main" val="0"/>
              </a:ext>
            </a:extLst>
          </a:blip>
          <a:stretch>
            <a:fillRect/>
          </a:stretch>
        </p:blipFill>
        <p:spPr>
          <a:xfrm>
            <a:off x="7373029" y="25241"/>
            <a:ext cx="1636964" cy="1370905"/>
          </a:xfrm>
          <a:prstGeom prst="rect">
            <a:avLst/>
          </a:prstGeom>
        </p:spPr>
      </p:pic>
    </p:spTree>
    <p:extLst>
      <p:ext uri="{BB962C8B-B14F-4D97-AF65-F5344CB8AC3E}">
        <p14:creationId xmlns:p14="http://schemas.microsoft.com/office/powerpoint/2010/main" val="34684413"/>
      </p:ext>
    </p:extLst>
  </p:cSld>
  <p:clrMapOvr>
    <a:masterClrMapping/>
  </p:clrMapOvr>
</p:sld>
</file>

<file path=ppt/theme/theme1.xml><?xml version="1.0" encoding="utf-8"?>
<a:theme xmlns:a="http://schemas.openxmlformats.org/drawingml/2006/main" name="Coral">
  <a:themeElements>
    <a:clrScheme name="Coral">
      <a:dk1>
        <a:srgbClr val="F55E61"/>
      </a:dk1>
      <a:lt1>
        <a:srgbClr val="FFFFFF"/>
      </a:lt1>
      <a:dk2>
        <a:srgbClr val="5E696C"/>
      </a:dk2>
      <a:lt2>
        <a:srgbClr val="BFC7CA"/>
      </a:lt2>
      <a:accent1>
        <a:srgbClr val="1E2D31"/>
      </a:accent1>
      <a:accent2>
        <a:srgbClr val="273C42"/>
      </a:accent2>
      <a:accent3>
        <a:srgbClr val="83D061"/>
      </a:accent3>
      <a:accent4>
        <a:srgbClr val="F6CD4C"/>
      </a:accent4>
      <a:accent5>
        <a:srgbClr val="AF4345"/>
      </a:accent5>
      <a:accent6>
        <a:srgbClr val="F58F8F"/>
      </a:accent6>
      <a:hlink>
        <a:srgbClr val="AF4345"/>
      </a:hlink>
      <a:folHlink>
        <a:srgbClr val="AF434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4ece6837-20c2-40a6-8ccf-e321e7561e2b">
      <Terms xmlns="http://schemas.microsoft.com/office/infopath/2007/PartnerControls"/>
    </lcf76f155ced4ddcb4097134ff3c332f>
    <TaxCatchAll xmlns="c1e78f93-31a5-4d22-b859-6f6819481f1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7AAAA4105186244836CBC31B597A6EF" ma:contentTypeVersion="13" ma:contentTypeDescription="Create a new document." ma:contentTypeScope="" ma:versionID="661a9b28d0490496f045a6bfed915137">
  <xsd:schema xmlns:xsd="http://www.w3.org/2001/XMLSchema" xmlns:xs="http://www.w3.org/2001/XMLSchema" xmlns:p="http://schemas.microsoft.com/office/2006/metadata/properties" xmlns:ns2="4ece6837-20c2-40a6-8ccf-e321e7561e2b" xmlns:ns3="c1e78f93-31a5-4d22-b859-6f6819481f12" targetNamespace="http://schemas.microsoft.com/office/2006/metadata/properties" ma:root="true" ma:fieldsID="0be619275910aa1fb59d4d2ae31ae8d9" ns2:_="" ns3:_="">
    <xsd:import namespace="4ece6837-20c2-40a6-8ccf-e321e7561e2b"/>
    <xsd:import namespace="c1e78f93-31a5-4d22-b859-6f6819481f1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ece6837-20c2-40a6-8ccf-e321e7561e2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description="" ma:indexed="true" ma:internalName="MediaServiceLocation"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afa18ab8-b750-47d2-b69f-e8fa8b7cc4b3"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1e78f93-31a5-4d22-b859-6f6819481f1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fd9927b-1758-41f7-8579-fdca2fdcfa68}" ma:internalName="TaxCatchAll" ma:showField="CatchAllData" ma:web="c1e78f93-31a5-4d22-b859-6f6819481f1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10EEAD1-2804-44F1-BDE0-ADFC298A6D35}">
  <ds:schemaRefs>
    <ds:schemaRef ds:uri="http://schemas.microsoft.com/sharepoint/v3/contenttype/forms"/>
  </ds:schemaRefs>
</ds:datastoreItem>
</file>

<file path=customXml/itemProps2.xml><?xml version="1.0" encoding="utf-8"?>
<ds:datastoreItem xmlns:ds="http://schemas.openxmlformats.org/officeDocument/2006/customXml" ds:itemID="{1BBD014A-92FF-4954-B26D-E05E71175400}">
  <ds:schemaRefs>
    <ds:schemaRef ds:uri="http://schemas.microsoft.com/office/2006/documentManagement/types"/>
    <ds:schemaRef ds:uri="http://www.w3.org/XML/1998/namespace"/>
    <ds:schemaRef ds:uri="http://schemas.microsoft.com/office/2006/metadata/properties"/>
    <ds:schemaRef ds:uri="c1e78f93-31a5-4d22-b859-6f6819481f12"/>
    <ds:schemaRef ds:uri="http://purl.org/dc/elements/1.1/"/>
    <ds:schemaRef ds:uri="http://purl.org/dc/dcmitype/"/>
    <ds:schemaRef ds:uri="http://purl.org/dc/terms/"/>
    <ds:schemaRef ds:uri="http://schemas.microsoft.com/office/infopath/2007/PartnerControls"/>
    <ds:schemaRef ds:uri="http://schemas.openxmlformats.org/package/2006/metadata/core-properties"/>
    <ds:schemaRef ds:uri="4ece6837-20c2-40a6-8ccf-e321e7561e2b"/>
  </ds:schemaRefs>
</ds:datastoreItem>
</file>

<file path=customXml/itemProps3.xml><?xml version="1.0" encoding="utf-8"?>
<ds:datastoreItem xmlns:ds="http://schemas.openxmlformats.org/officeDocument/2006/customXml" ds:itemID="{4C1DFCF5-C722-4D89-8E22-135CC69D804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ece6837-20c2-40a6-8ccf-e321e7561e2b"/>
    <ds:schemaRef ds:uri="c1e78f93-31a5-4d22-b859-6f6819481f1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56</TotalTime>
  <Words>1474</Words>
  <Application>Microsoft Office PowerPoint</Application>
  <PresentationFormat>On-screen Show (16:9)</PresentationFormat>
  <Paragraphs>207</Paragraphs>
  <Slides>27</Slides>
  <Notes>16</Notes>
  <HiddenSlides>1</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Coral</vt:lpstr>
      <vt:lpstr>PowerPoint Presentation</vt:lpstr>
      <vt:lpstr>Welcome to  St Francis   is in our reach   </vt:lpstr>
      <vt:lpstr>Today’s Meeting </vt:lpstr>
      <vt:lpstr>OUR TEAM…</vt:lpstr>
      <vt:lpstr>OUR TEAM…</vt:lpstr>
      <vt:lpstr>Who to speak to if you have any questions or concerns…</vt:lpstr>
      <vt:lpstr>Our aims</vt:lpstr>
      <vt:lpstr>Structure of our EYFS</vt:lpstr>
      <vt:lpstr>Transition into St Francis</vt:lpstr>
      <vt:lpstr>School Uniform</vt:lpstr>
      <vt:lpstr>Routines</vt:lpstr>
      <vt:lpstr>Snack and lunch time</vt:lpstr>
      <vt:lpstr>Example lunch menu</vt:lpstr>
      <vt:lpstr>Snack and lunch time</vt:lpstr>
      <vt:lpstr>Early Years Curriculum</vt:lpstr>
      <vt:lpstr>Curriculum…</vt:lpstr>
      <vt:lpstr>Curriculum…</vt:lpstr>
      <vt:lpstr>Educational experiences…</vt:lpstr>
      <vt:lpstr>Weekly Timetable…</vt:lpstr>
      <vt:lpstr>ASSESSMENTS </vt:lpstr>
      <vt:lpstr>Ways to support your child</vt:lpstr>
      <vt:lpstr>Attendance and punctuality…</vt:lpstr>
      <vt:lpstr>Attendance and punctuality…</vt:lpstr>
      <vt:lpstr>Expectations</vt:lpstr>
      <vt:lpstr>Essential !!!!!   </vt:lpstr>
      <vt:lpstr>How do we get information from/to school?</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Meet the teachers:</dc:title>
  <dc:creator>Teacher</dc:creator>
  <cp:lastModifiedBy>Mrs L Blake (MGFR)</cp:lastModifiedBy>
  <cp:revision>28</cp:revision>
  <dcterms:modified xsi:type="dcterms:W3CDTF">2026-07-30T08:40:12Z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0x01010017AAAA4105186244836CBC31B597A6EF</vt:lpwstr>
  </property>
  <property fmtid="{D5CDD505-2E9C-101B-9397-08002B2CF9AE}" pid="3" name="MediaServiceImageTags">
    <vt:lpwstr/>
  </property>
</Properties>
</file>