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5" r:id="rId14"/>
    <p:sldId id="269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8377-18F3-463A-9DF4-F40181F41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A09C06-BF08-49ED-962E-79EEF2CF2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A2007-5A90-4832-A8AB-CA1AC3AC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80D3C-A87F-4A64-8D2C-A014516D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D3041-E807-48CB-9014-EAF49E4B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8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FACB-D22C-486A-9458-C66686C6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2087-5308-4C1E-865A-0C0A2A182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A45B9-88BC-48D1-848F-34BD4E41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74485-A8E0-426F-996B-4E09E71C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14D36-B07C-489C-B87F-051068F2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55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DBCC-2A7C-4874-8A5B-B1AD7D104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3909-F5C2-42AB-B9BC-3C40F260F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ABEBB-2291-4FFB-96F8-DE0F418F9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348E-836B-4228-BD77-C552846A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21312-CA6A-4631-8A39-3E07D3E7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2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023E-19CD-426C-908D-4130AD72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A6235-4620-4103-9381-ECC0F26B5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B63FF-055B-4A6C-9619-8C30FD286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791E7-4C0B-4741-8050-C4CFBFA0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EE05C-DA54-4C93-92A7-90C9D718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A449C-7067-494B-8CB2-13AB8994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2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A4EB-66EE-4DB1-8ED2-F6470C23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A1A56-9D7B-4B2A-9D88-EC2C3154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91280-66C7-461A-8A17-91E78CBDC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B765A-3FBF-4FB4-BE04-198474F63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9DD3F3-FE88-4026-BE01-56A71BD40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7E1B-DF1B-4EEE-BB26-18DF2050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AD452-1298-4D93-83E3-C21116814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0E1786-C6D4-42D2-B777-8D023BEEF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1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3665-8CB5-4C8A-AED7-121ABC7F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547CE-F9CF-4C53-BDD8-CD026E922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09D7A-003D-4C21-9664-C6052F00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1B68A-FFBD-463D-943F-8AA42DCA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5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4968F-9855-4C42-AAB4-6F0E2FFB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299BF-3276-4EAC-A54B-D39DFA6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092D9-51ED-4940-BDFD-AEA246B4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35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9469-BE35-4625-929B-1B60B46B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8B00-85BF-43A5-B213-04B4B9033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D1D55-D1ED-48D4-908E-56727AA41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56612-0631-45E1-9D6B-EC07F465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1EFDE-292D-4455-8D15-5B8B5ED6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E73A1-AEDA-411C-A279-70030B94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1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E13C-57D5-44D4-87EC-C5D2FDB5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5616BC-6981-4E5C-B4F4-4369F0AA9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41052-9E63-4576-906F-5EEF871C1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B681-FCDC-42C4-AA33-F03477E7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DC223-95B1-4587-B9BD-7D18126E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B6AC9-85E7-4B55-A9E5-0668E53C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C508-6597-4F19-BD02-3052E30F0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8623E-3D0D-4AB7-B9E4-75FCA44C0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BA3BF-C704-44D4-82A5-7C803431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B7D9A-0545-460E-ADB5-22C5D01E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1DA38-90B0-41AB-A962-DD79A60D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95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20018-A311-4EE3-8827-326901373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D32DC-9F4C-41C8-922B-2BA641B1B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2A91-BDC0-4472-831B-4387655E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C1AD-FB29-4FBC-A932-B2595DB1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19565-C3D8-4161-BF00-AC0B8897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2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5C9F15-0172-4F7D-A0A5-CBF18CEE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30ACA-E403-4240-987C-704F01FDA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64B02-72EB-477A-925B-1F3846F9F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D579C-AE64-4C61-A33C-202C1099EEA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B6B9D-5060-4B6D-95E9-EA77F233A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31A5A-B270-42B2-9E08-FA7441EC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35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dmin@stfrancisrcps.co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666B69-AFD9-49CE-BE34-1B7BC80FB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7" y="1140899"/>
            <a:ext cx="3343417" cy="334145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DC014D5-DF02-4F71-9564-9CBA94BD0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6223" y="1122363"/>
            <a:ext cx="7946835" cy="4247496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Year 3 September 2026</a:t>
            </a:r>
            <a:br>
              <a:rPr lang="en-US" b="1" dirty="0">
                <a:latin typeface="Letter-join Plus 40" panose="02000505000000020003" pitchFamily="50" charset="0"/>
              </a:rPr>
            </a:br>
            <a:br>
              <a:rPr lang="en-US" b="1" dirty="0">
                <a:latin typeface="Letter-join Plus 40" panose="02000505000000020003" pitchFamily="50" charset="0"/>
              </a:rPr>
            </a:b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EE2A3-8F27-4841-939B-47AB840E6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39" y="5286671"/>
            <a:ext cx="3124471" cy="9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1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Staff Introductions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latin typeface="Letter-join Plus 40" panose="02000505000000020003" pitchFamily="50" charset="0"/>
              </a:rPr>
              <a:t>Miss Radcliffe will teach Monday, Tuesday, Wednesday and Thursday.</a:t>
            </a:r>
          </a:p>
          <a:p>
            <a:pPr marL="0" indent="0">
              <a:buNone/>
            </a:pPr>
            <a:endParaRPr lang="en-US" sz="3600" b="1" dirty="0">
              <a:latin typeface="Letter-join Plus 40" panose="02000505000000020003" pitchFamily="50" charset="0"/>
            </a:endParaRP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 </a:t>
            </a:r>
            <a:r>
              <a:rPr lang="en-US" sz="3600" b="1" dirty="0">
                <a:latin typeface="Letter-join Plus 40" panose="02000505000000020003" pitchFamily="50" charset="0"/>
              </a:rPr>
              <a:t>Mrs Stockdale will teach on Fridays. </a:t>
            </a:r>
          </a:p>
          <a:p>
            <a:pPr marL="0" indent="0">
              <a:buNone/>
            </a:pPr>
            <a:endParaRPr lang="en-US" sz="3600" b="1" dirty="0">
              <a:latin typeface="Letter-join Plus 40" panose="02000505000000020003" pitchFamily="50" charset="0"/>
            </a:endParaRPr>
          </a:p>
          <a:p>
            <a:pPr marL="0" indent="0">
              <a:buNone/>
            </a:pPr>
            <a:r>
              <a:rPr lang="en-US" sz="3600" b="1" dirty="0">
                <a:latin typeface="Letter-join Plus 40" panose="02000505000000020003" pitchFamily="50" charset="0"/>
              </a:rPr>
              <a:t>Mrs Opara will be the classroom Teaching assistant.</a:t>
            </a:r>
            <a:endParaRPr lang="en-US" sz="3600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5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do we get information to/from the school?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sz="3600" b="1" dirty="0">
                <a:latin typeface="Letter-join Plus 40" panose="02000505000000020003" pitchFamily="50" charset="0"/>
              </a:rPr>
              <a:t>Newsletters – </a:t>
            </a:r>
            <a:r>
              <a:rPr lang="en-US" sz="3600" dirty="0">
                <a:latin typeface="Letter-join Plus 40" panose="02000505000000020003" pitchFamily="50" charset="0"/>
              </a:rPr>
              <a:t>these are sent out each Friday via text/email, uploaded to the school website and on to our </a:t>
            </a:r>
            <a:r>
              <a:rPr lang="en-US" sz="3600" dirty="0" err="1">
                <a:latin typeface="Letter-join Plus 40" panose="02000505000000020003" pitchFamily="50" charset="0"/>
              </a:rPr>
              <a:t>instagram</a:t>
            </a:r>
            <a:r>
              <a:rPr lang="en-US" sz="3600" dirty="0">
                <a:latin typeface="Letter-join Plus 40" panose="02000505000000020003" pitchFamily="50" charset="0"/>
              </a:rPr>
              <a:t> page. 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Instagram - </a:t>
            </a:r>
            <a:r>
              <a:rPr lang="en-US" sz="3600" dirty="0">
                <a:latin typeface="Letter-join Plus 40" panose="02000505000000020003" pitchFamily="50" charset="0"/>
              </a:rPr>
              <a:t>@stfrancismanchester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Emails and texts – </a:t>
            </a:r>
            <a:r>
              <a:rPr lang="en-US" sz="3600" dirty="0">
                <a:latin typeface="Letter-join Plus 40" panose="02000505000000020003" pitchFamily="50" charset="0"/>
              </a:rPr>
              <a:t>please ensure your details are correct with the office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Website – </a:t>
            </a:r>
            <a:r>
              <a:rPr lang="en-US" sz="3600" dirty="0">
                <a:latin typeface="Letter-join Plus 40" panose="02000505000000020003" pitchFamily="50" charset="0"/>
              </a:rPr>
              <a:t>stfrancismanchester.com</a:t>
            </a:r>
          </a:p>
          <a:p>
            <a:r>
              <a:rPr lang="en-GB" sz="3600" dirty="0">
                <a:latin typeface="Letter-join Plus 40" panose="02000505000000020003" pitchFamily="50" charset="0"/>
              </a:rPr>
              <a:t>Call our office 0161 223 3457 or email </a:t>
            </a:r>
            <a:r>
              <a:rPr lang="en-GB" sz="3600" dirty="0">
                <a:latin typeface="Letter-join Plus 40" panose="02000505000000020003" pitchFamily="50" charset="0"/>
                <a:hlinkClick r:id="rId2"/>
              </a:rPr>
              <a:t>admin@stfrancisrcps.co.uk</a:t>
            </a:r>
            <a:r>
              <a:rPr lang="en-GB" sz="3600" dirty="0">
                <a:latin typeface="Letter-join Plus 40" panose="02000505000000020003" pitchFamily="50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8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what to wear/bring?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latin typeface="Letter-join Plus 40" panose="02000505000000020003" pitchFamily="50" charset="0"/>
              </a:rPr>
              <a:t>Correct school uniform – listed on the school website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Black shoes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Water bottle (only water allowed)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PE kit to be brought to school at the start of each half term and taken home at the end to be washed/shoes checked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Coat suitable for the weather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Reading book and record daily.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C624C6-0423-48DE-A5E3-8C7D310CC42D}"/>
              </a:ext>
            </a:extLst>
          </p:cNvPr>
          <p:cNvSpPr txBox="1"/>
          <p:nvPr/>
        </p:nvSpPr>
        <p:spPr>
          <a:xfrm>
            <a:off x="9011449" y="3985322"/>
            <a:ext cx="292057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Letter-join Plus 40" panose="02000505000000020003" pitchFamily="50" charset="0"/>
              </a:rPr>
              <a:t>NAME IT OR RISK LOSING IT! </a:t>
            </a:r>
          </a:p>
          <a:p>
            <a:r>
              <a:rPr lang="en-US" dirty="0">
                <a:latin typeface="Letter-join Plus 40" panose="02000505000000020003" pitchFamily="50" charset="0"/>
              </a:rPr>
              <a:t>We will always endeavor to find lost items but this is much simpler if items are named. </a:t>
            </a:r>
            <a:endParaRPr lang="en-GB" dirty="0">
              <a:latin typeface="Letter-join Plus 40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8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</a:t>
            </a:r>
            <a:r>
              <a:rPr lang="en-US" b="1" dirty="0" err="1">
                <a:latin typeface="Letter-join Plus 40" panose="02000505000000020003" pitchFamily="50" charset="0"/>
              </a:rPr>
              <a:t>behaviour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Ready, respectful, safe </a:t>
            </a:r>
          </a:p>
          <a:p>
            <a:pPr marL="0" indent="0">
              <a:buNone/>
            </a:pPr>
            <a:endParaRPr lang="en-US" sz="4000" dirty="0">
              <a:latin typeface="Letter-join Plus 40" panose="02000505000000020003" pitchFamily="50" charset="0"/>
            </a:endParaRPr>
          </a:p>
          <a:p>
            <a:r>
              <a:rPr lang="en-US" sz="4000" dirty="0">
                <a:latin typeface="Letter-join Plus 40" panose="02000505000000020003" pitchFamily="50" charset="0"/>
              </a:rPr>
              <a:t>Traffic light system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1028" name="Picture 4" descr="Traffic Light Vector Art, Icons, and Graphics for Free Download">
            <a:extLst>
              <a:ext uri="{FF2B5EF4-FFF2-40B4-BE49-F238E27FC236}">
                <a16:creationId xmlns:a16="http://schemas.microsoft.com/office/drawing/2014/main" id="{D8966200-FA93-470F-94D1-0F6C522D9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96832" y="3191933"/>
            <a:ext cx="3300942" cy="330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93D51-ACFC-44FA-BF3F-619FE8772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336" y="762000"/>
            <a:ext cx="2429933" cy="24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Attendance and punctuality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Your child must be in school, </a:t>
            </a:r>
            <a:r>
              <a:rPr lang="en-US" sz="4000" b="1" dirty="0">
                <a:latin typeface="Letter-join Plus 40" panose="02000505000000020003" pitchFamily="50" charset="0"/>
              </a:rPr>
              <a:t>on time</a:t>
            </a:r>
            <a:r>
              <a:rPr lang="en-US" sz="4000" dirty="0">
                <a:latin typeface="Letter-join Plus 40" panose="02000505000000020003" pitchFamily="50" charset="0"/>
              </a:rPr>
              <a:t>, every day. </a:t>
            </a:r>
          </a:p>
          <a:p>
            <a:r>
              <a:rPr lang="en-US" sz="4000">
                <a:latin typeface="Letter-join Plus 40" panose="02000505000000020003" pitchFamily="50" charset="0"/>
              </a:rPr>
              <a:t>Gates open 8:40-8:50</a:t>
            </a:r>
            <a:endParaRPr lang="en-US" sz="4000" dirty="0">
              <a:latin typeface="Letter-join Plus 40" panose="02000505000000020003" pitchFamily="50" charset="0"/>
            </a:endParaRPr>
          </a:p>
          <a:p>
            <a:r>
              <a:rPr lang="en-US" sz="4000" dirty="0">
                <a:latin typeface="Letter-join Plus 40" panose="02000505000000020003" pitchFamily="50" charset="0"/>
              </a:rPr>
              <a:t>If your child is too sick to attend school, you must call and inform the office </a:t>
            </a:r>
            <a:r>
              <a:rPr lang="en-US" sz="4000" b="1" dirty="0">
                <a:latin typeface="Letter-join Plus 40" panose="02000505000000020003" pitchFamily="50" charset="0"/>
              </a:rPr>
              <a:t>before 9am.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Miss Deighan is responsible for attendance, and will work with you should you need support getting your child to school each day.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25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day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A53452-D42C-4EDD-C1A1-DC6D345BB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350" y="1395350"/>
            <a:ext cx="8321275" cy="535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74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1B27BB-56E2-BA1A-8CDF-8A6BD8E6E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974" y="1395350"/>
            <a:ext cx="7147066" cy="502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1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9568E9-611E-8B60-AB27-3AE1BA096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014" y="1690688"/>
            <a:ext cx="6825971" cy="469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14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can you support your child’s learning?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Letter-join Plus 40" panose="02000505000000020003" pitchFamily="50" charset="0"/>
              </a:rPr>
              <a:t>Homework</a:t>
            </a:r>
            <a:r>
              <a:rPr lang="en-US" sz="4000" dirty="0">
                <a:latin typeface="Letter-join Plus 40" panose="02000505000000020003" pitchFamily="50" charset="0"/>
              </a:rPr>
              <a:t> will be handed out each Friday and should be returned to school each Wednesday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Read </a:t>
            </a:r>
            <a:r>
              <a:rPr lang="en-US" sz="4000" dirty="0">
                <a:latin typeface="Letter-join Plus 40" panose="02000505000000020003" pitchFamily="50" charset="0"/>
              </a:rPr>
              <a:t>with your child every day and sign their reading record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TT Rockstars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45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FFA86-A0CE-C79B-B440-9A7AEF076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DC34B-2197-C19D-040B-6A79E3A4C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We will not be having spelling tests this year in school, however you can still support your children with their spelling at home.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B28A7-B44D-3CB1-89A5-810AF3BEC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691" y="2788004"/>
            <a:ext cx="6064562" cy="382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3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Information About the Sacramental Program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latin typeface="Letter-join Plus 40" panose="02000505000000020003" pitchFamily="50" charset="0"/>
              </a:rPr>
              <a:t>More information on this will follow from Father Kevin.</a:t>
            </a:r>
          </a:p>
          <a:p>
            <a:pPr marL="0" indent="0">
              <a:buNone/>
            </a:pPr>
            <a:endParaRPr lang="en-US" sz="4000" b="1" dirty="0">
              <a:latin typeface="Letter-join Plus 40" panose="02000505000000020003" pitchFamily="50" charset="0"/>
            </a:endParaRPr>
          </a:p>
          <a:p>
            <a:pPr marL="0" indent="0">
              <a:buNone/>
            </a:pPr>
            <a:endParaRPr lang="en-US" sz="4000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27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Finally – a big ‘Thank You’!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Thank you for making a positive start to the year, for choosing St Francis, and for supporting us to support your children to be the best that they can be!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With your support, we hope to make Year 3 memorable and successful for all of our wonderful children! </a:t>
            </a:r>
          </a:p>
          <a:p>
            <a:pPr marL="0" indent="0" algn="ctr">
              <a:buNone/>
            </a:pPr>
            <a:r>
              <a:rPr lang="en-US" sz="4000" b="1" dirty="0">
                <a:latin typeface="Letter-join Plus 40" panose="02000505000000020003" pitchFamily="50" charset="0"/>
              </a:rPr>
              <a:t>Any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6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AAAA4105186244836CBC31B597A6EF" ma:contentTypeVersion="13" ma:contentTypeDescription="Create a new document." ma:contentTypeScope="" ma:versionID="661a9b28d0490496f045a6bfed915137">
  <xsd:schema xmlns:xsd="http://www.w3.org/2001/XMLSchema" xmlns:xs="http://www.w3.org/2001/XMLSchema" xmlns:p="http://schemas.microsoft.com/office/2006/metadata/properties" xmlns:ns2="4ece6837-20c2-40a6-8ccf-e321e7561e2b" xmlns:ns3="c1e78f93-31a5-4d22-b859-6f6819481f12" targetNamespace="http://schemas.microsoft.com/office/2006/metadata/properties" ma:root="true" ma:fieldsID="0be619275910aa1fb59d4d2ae31ae8d9" ns2:_="" ns3:_="">
    <xsd:import namespace="4ece6837-20c2-40a6-8ccf-e321e7561e2b"/>
    <xsd:import namespace="c1e78f93-31a5-4d22-b859-6f6819481f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e6837-20c2-40a6-8ccf-e321e7561e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fa18ab8-b750-47d2-b69f-e8fa8b7cc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e78f93-31a5-4d22-b859-6f6819481f1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fd9927b-1758-41f7-8579-fdca2fdcfa68}" ma:internalName="TaxCatchAll" ma:showField="CatchAllData" ma:web="c1e78f93-31a5-4d22-b859-6f6819481f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ce6837-20c2-40a6-8ccf-e321e7561e2b">
      <Terms xmlns="http://schemas.microsoft.com/office/infopath/2007/PartnerControls"/>
    </lcf76f155ced4ddcb4097134ff3c332f>
    <TaxCatchAll xmlns="c1e78f93-31a5-4d22-b859-6f6819481f12" xsi:nil="true"/>
  </documentManagement>
</p:properties>
</file>

<file path=customXml/itemProps1.xml><?xml version="1.0" encoding="utf-8"?>
<ds:datastoreItem xmlns:ds="http://schemas.openxmlformats.org/officeDocument/2006/customXml" ds:itemID="{645D40E7-2791-47D6-959F-7C3932D27E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934787-35C1-4E57-9939-0B39E9F571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ce6837-20c2-40a6-8ccf-e321e7561e2b"/>
    <ds:schemaRef ds:uri="c1e78f93-31a5-4d22-b859-6f6819481f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28A9AB-3669-4D47-AE1B-3B68995F624C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c1e78f93-31a5-4d22-b859-6f6819481f12"/>
    <ds:schemaRef ds:uri="4ece6837-20c2-40a6-8ccf-e321e7561e2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1646</TotalTime>
  <Words>434</Words>
  <Application>Microsoft Office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Letter-join Plus 40</vt:lpstr>
      <vt:lpstr>Office Theme</vt:lpstr>
      <vt:lpstr>Year 3 September 2026  </vt:lpstr>
      <vt:lpstr>Staff Introductions</vt:lpstr>
      <vt:lpstr>How do we get information to/from the school?</vt:lpstr>
      <vt:lpstr>Expectations – what to wear/bring?</vt:lpstr>
      <vt:lpstr>Expectations – behaviour</vt:lpstr>
      <vt:lpstr>Attendance and punctuality </vt:lpstr>
      <vt:lpstr>What does our day look like?</vt:lpstr>
      <vt:lpstr>What does our curriculum look like?</vt:lpstr>
      <vt:lpstr>What does our curriculum look like?</vt:lpstr>
      <vt:lpstr>How can you support your child’s learning?</vt:lpstr>
      <vt:lpstr>Spellings </vt:lpstr>
      <vt:lpstr>Information About the Sacramental Program</vt:lpstr>
      <vt:lpstr>Finally – a big ‘Thank You’!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September 2024  Miss Deighan, Mrs Ryan and Miss Saxon</dc:title>
  <dc:creator>Leah Deighan</dc:creator>
  <cp:lastModifiedBy>Mrs A O'Dwyer (MGFR)</cp:lastModifiedBy>
  <cp:revision>18</cp:revision>
  <dcterms:created xsi:type="dcterms:W3CDTF">2024-08-21T16:59:49Z</dcterms:created>
  <dcterms:modified xsi:type="dcterms:W3CDTF">2026-09-14T10:08:36Z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0x01010017AAAA4105186244836CBC31B597A6EF</vt:lpwstr>
  </property>
  <property fmtid="{D5CDD505-2E9C-101B-9397-08002B2CF9AE}" pid="3" name="MediaServiceImageTags">
    <vt:lpwstr/>
  </property>
</Properties>
</file>