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9" r:id="rId7"/>
    <p:sldId id="258" r:id="rId8"/>
    <p:sldId id="259" r:id="rId9"/>
    <p:sldId id="260" r:id="rId10"/>
    <p:sldId id="261" r:id="rId11"/>
    <p:sldId id="262" r:id="rId12"/>
    <p:sldId id="263" r:id="rId13"/>
    <p:sldId id="268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R Jagger (MGFR)" userId="bc5f6299-f5b1-4d6f-88a3-bd8526fbf73d" providerId="ADAL" clId="{18C81C45-0A8F-45FF-B6BC-91D6F6ABCFE3}"/>
    <pc:docChg chg="custSel modSld">
      <pc:chgData name="Mrs R Jagger (MGFR)" userId="bc5f6299-f5b1-4d6f-88a3-bd8526fbf73d" providerId="ADAL" clId="{18C81C45-0A8F-45FF-B6BC-91D6F6ABCFE3}" dt="2026-09-17T14:48:00.505" v="165" actId="13926"/>
      <pc:docMkLst>
        <pc:docMk/>
      </pc:docMkLst>
      <pc:sldChg chg="addSp modSp mod setBg">
        <pc:chgData name="Mrs R Jagger (MGFR)" userId="bc5f6299-f5b1-4d6f-88a3-bd8526fbf73d" providerId="ADAL" clId="{18C81C45-0A8F-45FF-B6BC-91D6F6ABCFE3}" dt="2026-09-05T07:41:36.809" v="62" actId="1076"/>
        <pc:sldMkLst>
          <pc:docMk/>
          <pc:sldMk cId="134781537" sldId="256"/>
        </pc:sldMkLst>
        <pc:spChg chg="mod">
          <ac:chgData name="Mrs R Jagger (MGFR)" userId="bc5f6299-f5b1-4d6f-88a3-bd8526fbf73d" providerId="ADAL" clId="{18C81C45-0A8F-45FF-B6BC-91D6F6ABCFE3}" dt="2026-09-05T07:41:23.136" v="57" actId="26606"/>
          <ac:spMkLst>
            <pc:docMk/>
            <pc:sldMk cId="134781537" sldId="256"/>
            <ac:spMk id="6" creationId="{FDC014D5-DF02-4F71-9564-9CBA94BD05B6}"/>
          </ac:spMkLst>
        </pc:spChg>
        <pc:spChg chg="add">
          <ac:chgData name="Mrs R Jagger (MGFR)" userId="bc5f6299-f5b1-4d6f-88a3-bd8526fbf73d" providerId="ADAL" clId="{18C81C45-0A8F-45FF-B6BC-91D6F6ABCFE3}" dt="2026-09-05T07:41:23.136" v="57" actId="26606"/>
          <ac:spMkLst>
            <pc:docMk/>
            <pc:sldMk cId="134781537" sldId="256"/>
            <ac:spMk id="14" creationId="{19D32F93-50AC-4C46-A5DB-291C60DDB7BD}"/>
          </ac:spMkLst>
        </pc:spChg>
        <pc:spChg chg="add">
          <ac:chgData name="Mrs R Jagger (MGFR)" userId="bc5f6299-f5b1-4d6f-88a3-bd8526fbf73d" providerId="ADAL" clId="{18C81C45-0A8F-45FF-B6BC-91D6F6ABCFE3}" dt="2026-09-05T07:41:23.136" v="57" actId="26606"/>
          <ac:spMkLst>
            <pc:docMk/>
            <pc:sldMk cId="134781537" sldId="256"/>
            <ac:spMk id="16" creationId="{B9A1D9BC-1455-4308-9ABD-A3F8EDB67AAF}"/>
          </ac:spMkLst>
        </pc:spChg>
        <pc:spChg chg="add">
          <ac:chgData name="Mrs R Jagger (MGFR)" userId="bc5f6299-f5b1-4d6f-88a3-bd8526fbf73d" providerId="ADAL" clId="{18C81C45-0A8F-45FF-B6BC-91D6F6ABCFE3}" dt="2026-09-05T07:41:23.136" v="57" actId="26606"/>
          <ac:spMkLst>
            <pc:docMk/>
            <pc:sldMk cId="134781537" sldId="256"/>
            <ac:spMk id="18" creationId="{827DC2C4-B485-428A-BF4A-472D2967F47F}"/>
          </ac:spMkLst>
        </pc:spChg>
        <pc:spChg chg="add">
          <ac:chgData name="Mrs R Jagger (MGFR)" userId="bc5f6299-f5b1-4d6f-88a3-bd8526fbf73d" providerId="ADAL" clId="{18C81C45-0A8F-45FF-B6BC-91D6F6ABCFE3}" dt="2026-09-05T07:41:23.136" v="57" actId="26606"/>
          <ac:spMkLst>
            <pc:docMk/>
            <pc:sldMk cId="134781537" sldId="256"/>
            <ac:spMk id="20" creationId="{4A62647B-1222-407C-8740-5A497612B1F5}"/>
          </ac:spMkLst>
        </pc:spChg>
        <pc:picChg chg="mod ord">
          <ac:chgData name="Mrs R Jagger (MGFR)" userId="bc5f6299-f5b1-4d6f-88a3-bd8526fbf73d" providerId="ADAL" clId="{18C81C45-0A8F-45FF-B6BC-91D6F6ABCFE3}" dt="2026-09-05T07:41:36.809" v="62" actId="1076"/>
          <ac:picMkLst>
            <pc:docMk/>
            <pc:sldMk cId="134781537" sldId="256"/>
            <ac:picMk id="5" creationId="{A3666B69-AFD9-49CE-BE34-1B7BC80FBA6E}"/>
          </ac:picMkLst>
        </pc:picChg>
        <pc:picChg chg="mod">
          <ac:chgData name="Mrs R Jagger (MGFR)" userId="bc5f6299-f5b1-4d6f-88a3-bd8526fbf73d" providerId="ADAL" clId="{18C81C45-0A8F-45FF-B6BC-91D6F6ABCFE3}" dt="2026-09-05T07:41:32.291" v="60" actId="1076"/>
          <ac:picMkLst>
            <pc:docMk/>
            <pc:sldMk cId="134781537" sldId="256"/>
            <ac:picMk id="9" creationId="{889EE2A3-8F27-4841-939B-47AB840E66ED}"/>
          </ac:picMkLst>
        </pc:picChg>
      </pc:sldChg>
      <pc:sldChg chg="modSp mod">
        <pc:chgData name="Mrs R Jagger (MGFR)" userId="bc5f6299-f5b1-4d6f-88a3-bd8526fbf73d" providerId="ADAL" clId="{18C81C45-0A8F-45FF-B6BC-91D6F6ABCFE3}" dt="2026-09-17T14:45:11.567" v="164" actId="20577"/>
        <pc:sldMkLst>
          <pc:docMk/>
          <pc:sldMk cId="4113856560" sldId="257"/>
        </pc:sldMkLst>
        <pc:spChg chg="mod">
          <ac:chgData name="Mrs R Jagger (MGFR)" userId="bc5f6299-f5b1-4d6f-88a3-bd8526fbf73d" providerId="ADAL" clId="{18C81C45-0A8F-45FF-B6BC-91D6F6ABCFE3}" dt="2026-09-17T14:45:11.567" v="164" actId="20577"/>
          <ac:spMkLst>
            <pc:docMk/>
            <pc:sldMk cId="4113856560" sldId="257"/>
            <ac:spMk id="3" creationId="{41401582-E02A-4EC9-B5C0-C849AE0FC49B}"/>
          </ac:spMkLst>
        </pc:spChg>
      </pc:sldChg>
      <pc:sldChg chg="modSp mod">
        <pc:chgData name="Mrs R Jagger (MGFR)" userId="bc5f6299-f5b1-4d6f-88a3-bd8526fbf73d" providerId="ADAL" clId="{18C81C45-0A8F-45FF-B6BC-91D6F6ABCFE3}" dt="2026-09-09T17:38:18.551" v="136" actId="20577"/>
        <pc:sldMkLst>
          <pc:docMk/>
          <pc:sldMk cId="2365784946" sldId="258"/>
        </pc:sldMkLst>
        <pc:spChg chg="mod">
          <ac:chgData name="Mrs R Jagger (MGFR)" userId="bc5f6299-f5b1-4d6f-88a3-bd8526fbf73d" providerId="ADAL" clId="{18C81C45-0A8F-45FF-B6BC-91D6F6ABCFE3}" dt="2026-09-09T17:38:18.551" v="136" actId="20577"/>
          <ac:spMkLst>
            <pc:docMk/>
            <pc:sldMk cId="2365784946" sldId="258"/>
            <ac:spMk id="3" creationId="{41401582-E02A-4EC9-B5C0-C849AE0FC49B}"/>
          </ac:spMkLst>
        </pc:spChg>
      </pc:sldChg>
      <pc:sldChg chg="addSp delSp modSp mod">
        <pc:chgData name="Mrs R Jagger (MGFR)" userId="bc5f6299-f5b1-4d6f-88a3-bd8526fbf73d" providerId="ADAL" clId="{18C81C45-0A8F-45FF-B6BC-91D6F6ABCFE3}" dt="2026-09-05T06:52:32.047" v="6" actId="1076"/>
        <pc:sldMkLst>
          <pc:docMk/>
          <pc:sldMk cId="730574924" sldId="262"/>
        </pc:sldMkLst>
        <pc:spChg chg="mod">
          <ac:chgData name="Mrs R Jagger (MGFR)" userId="bc5f6299-f5b1-4d6f-88a3-bd8526fbf73d" providerId="ADAL" clId="{18C81C45-0A8F-45FF-B6BC-91D6F6ABCFE3}" dt="2026-09-05T06:52:16.627" v="2" actId="13926"/>
          <ac:spMkLst>
            <pc:docMk/>
            <pc:sldMk cId="730574924" sldId="262"/>
            <ac:spMk id="2" creationId="{CF0887CE-B0DC-4458-8582-DA79B19CD754}"/>
          </ac:spMkLst>
        </pc:spChg>
        <pc:picChg chg="add mod">
          <ac:chgData name="Mrs R Jagger (MGFR)" userId="bc5f6299-f5b1-4d6f-88a3-bd8526fbf73d" providerId="ADAL" clId="{18C81C45-0A8F-45FF-B6BC-91D6F6ABCFE3}" dt="2026-09-05T06:52:32.047" v="6" actId="1076"/>
          <ac:picMkLst>
            <pc:docMk/>
            <pc:sldMk cId="730574924" sldId="262"/>
            <ac:picMk id="7" creationId="{6E3002C4-DE6B-C3AF-FE1C-E59DD1EDD8C3}"/>
          </ac:picMkLst>
        </pc:picChg>
      </pc:sldChg>
      <pc:sldChg chg="addSp delSp modSp mod">
        <pc:chgData name="Mrs R Jagger (MGFR)" userId="bc5f6299-f5b1-4d6f-88a3-bd8526fbf73d" providerId="ADAL" clId="{18C81C45-0A8F-45FF-B6BC-91D6F6ABCFE3}" dt="2026-09-05T07:39:51.123" v="28" actId="1035"/>
        <pc:sldMkLst>
          <pc:docMk/>
          <pc:sldMk cId="2650118601" sldId="263"/>
        </pc:sldMkLst>
        <pc:spChg chg="mod">
          <ac:chgData name="Mrs R Jagger (MGFR)" userId="bc5f6299-f5b1-4d6f-88a3-bd8526fbf73d" providerId="ADAL" clId="{18C81C45-0A8F-45FF-B6BC-91D6F6ABCFE3}" dt="2026-09-05T07:39:39.814" v="16" actId="1076"/>
          <ac:spMkLst>
            <pc:docMk/>
            <pc:sldMk cId="2650118601" sldId="263"/>
            <ac:spMk id="2" creationId="{CF0887CE-B0DC-4458-8582-DA79B19CD754}"/>
          </ac:spMkLst>
        </pc:spChg>
        <pc:picChg chg="add mod">
          <ac:chgData name="Mrs R Jagger (MGFR)" userId="bc5f6299-f5b1-4d6f-88a3-bd8526fbf73d" providerId="ADAL" clId="{18C81C45-0A8F-45FF-B6BC-91D6F6ABCFE3}" dt="2026-09-05T07:39:51.123" v="28" actId="1035"/>
          <ac:picMkLst>
            <pc:docMk/>
            <pc:sldMk cId="2650118601" sldId="263"/>
            <ac:picMk id="6" creationId="{F5B99F71-A532-C2D3-4D54-E5A866BF4F60}"/>
          </ac:picMkLst>
        </pc:picChg>
      </pc:sldChg>
      <pc:sldChg chg="modSp mod">
        <pc:chgData name="Mrs R Jagger (MGFR)" userId="bc5f6299-f5b1-4d6f-88a3-bd8526fbf73d" providerId="ADAL" clId="{18C81C45-0A8F-45FF-B6BC-91D6F6ABCFE3}" dt="2026-09-17T14:48:00.505" v="165" actId="13926"/>
        <pc:sldMkLst>
          <pc:docMk/>
          <pc:sldMk cId="4215445525" sldId="265"/>
        </pc:sldMkLst>
        <pc:spChg chg="mod">
          <ac:chgData name="Mrs R Jagger (MGFR)" userId="bc5f6299-f5b1-4d6f-88a3-bd8526fbf73d" providerId="ADAL" clId="{18C81C45-0A8F-45FF-B6BC-91D6F6ABCFE3}" dt="2026-09-17T14:48:00.505" v="165" actId="13926"/>
          <ac:spMkLst>
            <pc:docMk/>
            <pc:sldMk cId="4215445525" sldId="265"/>
            <ac:spMk id="3" creationId="{41401582-E02A-4EC9-B5C0-C849AE0FC49B}"/>
          </ac:spMkLst>
        </pc:spChg>
      </pc:sldChg>
      <pc:sldChg chg="addSp delSp modSp mod">
        <pc:chgData name="Mrs R Jagger (MGFR)" userId="bc5f6299-f5b1-4d6f-88a3-bd8526fbf73d" providerId="ADAL" clId="{18C81C45-0A8F-45FF-B6BC-91D6F6ABCFE3}" dt="2026-09-05T07:40:51.002" v="56" actId="14100"/>
        <pc:sldMkLst>
          <pc:docMk/>
          <pc:sldMk cId="3943714046" sldId="268"/>
        </pc:sldMkLst>
        <pc:spChg chg="mod">
          <ac:chgData name="Mrs R Jagger (MGFR)" userId="bc5f6299-f5b1-4d6f-88a3-bd8526fbf73d" providerId="ADAL" clId="{18C81C45-0A8F-45FF-B6BC-91D6F6ABCFE3}" dt="2026-09-05T07:40:10.894" v="52" actId="1036"/>
          <ac:spMkLst>
            <pc:docMk/>
            <pc:sldMk cId="3943714046" sldId="268"/>
            <ac:spMk id="2" creationId="{CF0887CE-B0DC-4458-8582-DA79B19CD754}"/>
          </ac:spMkLst>
        </pc:spChg>
        <pc:picChg chg="add mod">
          <ac:chgData name="Mrs R Jagger (MGFR)" userId="bc5f6299-f5b1-4d6f-88a3-bd8526fbf73d" providerId="ADAL" clId="{18C81C45-0A8F-45FF-B6BC-91D6F6ABCFE3}" dt="2026-09-05T07:40:51.002" v="56" actId="14100"/>
          <ac:picMkLst>
            <pc:docMk/>
            <pc:sldMk cId="3943714046" sldId="268"/>
            <ac:picMk id="7" creationId="{4D0C5CC6-691A-D389-B85A-D9C85C2D61D7}"/>
          </ac:picMkLst>
        </pc:picChg>
      </pc:sldChg>
      <pc:sldChg chg="modSp">
        <pc:chgData name="Mrs R Jagger (MGFR)" userId="bc5f6299-f5b1-4d6f-88a3-bd8526fbf73d" providerId="ADAL" clId="{18C81C45-0A8F-45FF-B6BC-91D6F6ABCFE3}" dt="2026-09-05T07:42:34.354" v="64" actId="1076"/>
        <pc:sldMkLst>
          <pc:docMk/>
          <pc:sldMk cId="4100805122" sldId="269"/>
        </pc:sldMkLst>
        <pc:picChg chg="mod">
          <ac:chgData name="Mrs R Jagger (MGFR)" userId="bc5f6299-f5b1-4d6f-88a3-bd8526fbf73d" providerId="ADAL" clId="{18C81C45-0A8F-45FF-B6BC-91D6F6ABCFE3}" dt="2026-09-05T07:42:34.354" v="64" actId="1076"/>
          <ac:picMkLst>
            <pc:docMk/>
            <pc:sldMk cId="4100805122" sldId="269"/>
            <ac:picMk id="1026" creationId="{FDABBB8C-0C29-132B-3A6B-37552B67F73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8377-18F3-463A-9DF4-F40181F41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A09C06-BF08-49ED-962E-79EEF2CF2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A2007-5A90-4832-A8AB-CA1AC3AC5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80D3C-A87F-4A64-8D2C-A014516D3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D3041-E807-48CB-9014-EAF49E4BA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88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1FACB-D22C-486A-9458-C66686C6A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62087-5308-4C1E-865A-0C0A2A182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A45B9-88BC-48D1-848F-34BD4E41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74485-A8E0-426F-996B-4E09E71CF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14D36-B07C-489C-B87F-051068F2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552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9DBCC-2A7C-4874-8A5B-B1AD7D104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3909-F5C2-42AB-B9BC-3C40F260F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ABEBB-2291-4FFB-96F8-DE0F418F9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E348E-836B-4228-BD77-C552846A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21312-CA6A-4631-8A39-3E07D3E7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920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023E-19CD-426C-908D-4130AD72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A6235-4620-4103-9381-ECC0F26B5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B63FF-055B-4A6C-9619-8C30FD286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791E7-4C0B-4741-8050-C4CFBFA0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EE05C-DA54-4C93-92A7-90C9D718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A449C-7067-494B-8CB2-13AB8994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2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A4EB-66EE-4DB1-8ED2-F6470C23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A1A56-9D7B-4B2A-9D88-EC2C31546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491280-66C7-461A-8A17-91E78CBDC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B765A-3FBF-4FB4-BE04-198474F63A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9DD3F3-FE88-4026-BE01-56A71BD40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D7E1B-DF1B-4EEE-BB26-18DF2050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AD452-1298-4D93-83E3-C21116814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0E1786-C6D4-42D2-B777-8D023BEEF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01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93665-8CB5-4C8A-AED7-121ABC7F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F547CE-F9CF-4C53-BDD8-CD026E922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609D7A-003D-4C21-9664-C6052F00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E1B68A-FFBD-463D-943F-8AA42DCAB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50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4968F-9855-4C42-AAB4-6F0E2FFB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299BF-3276-4EAC-A54B-D39DFA6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092D9-51ED-4940-BDFD-AEA246B45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355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9469-BE35-4625-929B-1B60B46B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8B00-85BF-43A5-B213-04B4B9033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D1D55-D1ED-48D4-908E-56727AA41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56612-0631-45E1-9D6B-EC07F465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1EFDE-292D-4455-8D15-5B8B5ED6A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E73A1-AEDA-411C-A279-70030B94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11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E13C-57D5-44D4-87EC-C5D2FDB52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5616BC-6981-4E5C-B4F4-4369F0AA9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41052-9E63-4576-906F-5EEF871C1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1B681-FCDC-42C4-AA33-F03477E7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DC223-95B1-4587-B9BD-7D18126E4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B6AC9-85E7-4B55-A9E5-0668E53C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C508-6597-4F19-BD02-3052E30F0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8623E-3D0D-4AB7-B9E4-75FCA44C0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BA3BF-C704-44D4-82A5-7C8034312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B7D9A-0545-460E-ADB5-22C5D01E9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1DA38-90B0-41AB-A962-DD79A60D6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95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420018-A311-4EE3-8827-3269013739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3D32DC-9F4C-41C8-922B-2BA641B1B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C2A91-BDC0-4472-831B-4387655E1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FC1AD-FB29-4FBC-A932-B2595DB14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19565-C3D8-4161-BF00-AC0B8897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92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5C9F15-0172-4F7D-A0A5-CBF18CEE1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30ACA-E403-4240-987C-704F01FDA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64B02-72EB-477A-925B-1F3846F9FD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D579C-AE64-4C61-A33C-202C1099EEA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B6B9D-5060-4B6D-95E9-EA77F233A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31A5A-B270-42B2-9E08-FA7441EC7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35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A1D9BC-1455-4308-9ABD-A3F8EDB67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6068" y="320442"/>
            <a:ext cx="6572492" cy="6212748"/>
          </a:xfrm>
          <a:custGeom>
            <a:avLst/>
            <a:gdLst>
              <a:gd name="connsiteX0" fmla="*/ 0 w 6572492"/>
              <a:gd name="connsiteY0" fmla="*/ 0 h 6212748"/>
              <a:gd name="connsiteX1" fmla="*/ 2248593 w 6572492"/>
              <a:gd name="connsiteY1" fmla="*/ 0 h 6212748"/>
              <a:gd name="connsiteX2" fmla="*/ 2694770 w 6572492"/>
              <a:gd name="connsiteY2" fmla="*/ 0 h 6212748"/>
              <a:gd name="connsiteX3" fmla="*/ 2991094 w 6572492"/>
              <a:gd name="connsiteY3" fmla="*/ 0 h 6212748"/>
              <a:gd name="connsiteX4" fmla="*/ 6572492 w 6572492"/>
              <a:gd name="connsiteY4" fmla="*/ 0 h 6212748"/>
              <a:gd name="connsiteX5" fmla="*/ 6572492 w 6572492"/>
              <a:gd name="connsiteY5" fmla="*/ 2864954 h 6212748"/>
              <a:gd name="connsiteX6" fmla="*/ 3129047 w 6572492"/>
              <a:gd name="connsiteY6" fmla="*/ 6212748 h 6212748"/>
              <a:gd name="connsiteX7" fmla="*/ 2694770 w 6572492"/>
              <a:gd name="connsiteY7" fmla="*/ 6212748 h 6212748"/>
              <a:gd name="connsiteX8" fmla="*/ 2248593 w 6572492"/>
              <a:gd name="connsiteY8" fmla="*/ 6212748 h 6212748"/>
              <a:gd name="connsiteX9" fmla="*/ 0 w 6572492"/>
              <a:gd name="connsiteY9" fmla="*/ 6212748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72492" h="6212748">
                <a:moveTo>
                  <a:pt x="0" y="0"/>
                </a:moveTo>
                <a:lnTo>
                  <a:pt x="2248593" y="0"/>
                </a:lnTo>
                <a:lnTo>
                  <a:pt x="2694770" y="0"/>
                </a:lnTo>
                <a:lnTo>
                  <a:pt x="2991094" y="0"/>
                </a:lnTo>
                <a:lnTo>
                  <a:pt x="6572492" y="0"/>
                </a:lnTo>
                <a:lnTo>
                  <a:pt x="6572492" y="2864954"/>
                </a:lnTo>
                <a:lnTo>
                  <a:pt x="3129047" y="6212748"/>
                </a:lnTo>
                <a:lnTo>
                  <a:pt x="2694770" y="6212748"/>
                </a:lnTo>
                <a:lnTo>
                  <a:pt x="2248593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C014D5-DF02-4F71-9564-9CBA94BD0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5961" y="962526"/>
            <a:ext cx="5384800" cy="3210689"/>
          </a:xfrm>
        </p:spPr>
        <p:txBody>
          <a:bodyPr anchor="b">
            <a:normAutofit/>
          </a:bodyPr>
          <a:lstStyle/>
          <a:p>
            <a:pPr algn="l"/>
            <a:r>
              <a:rPr lang="en-US" sz="5600" b="1">
                <a:latin typeface="Letter-join Plus 40" panose="02000505000000020003" pitchFamily="50" charset="0"/>
              </a:rPr>
              <a:t>Year 4 September 2026</a:t>
            </a:r>
            <a:br>
              <a:rPr lang="en-US" sz="5600" b="1">
                <a:latin typeface="Letter-join Plus 40" panose="02000505000000020003" pitchFamily="50" charset="0"/>
              </a:rPr>
            </a:br>
            <a:br>
              <a:rPr lang="en-US" sz="5600" b="1">
                <a:latin typeface="Letter-join Plus 40" panose="02000505000000020003" pitchFamily="50" charset="0"/>
              </a:rPr>
            </a:br>
            <a:endParaRPr lang="en-GB" sz="5600" b="1">
              <a:latin typeface="Letter-join Plus 40" panose="02000505000000020003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9EE2A3-8F27-4841-939B-47AB840E6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557" y="962526"/>
            <a:ext cx="3510140" cy="10530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666B69-AFD9-49CE-BE34-1B7BC80FB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61" y="2173176"/>
            <a:ext cx="3803336" cy="380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1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Staff Introductions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000" dirty="0">
                <a:latin typeface="Letter-join Plus 40" panose="02000505000000020003" pitchFamily="50" charset="0"/>
              </a:rPr>
              <a:t>Mrs Jagger-Smith (Miss Jagger)</a:t>
            </a:r>
          </a:p>
          <a:p>
            <a:pPr marL="0" indent="0">
              <a:buNone/>
            </a:pPr>
            <a:r>
              <a:rPr lang="en-US" sz="6000" dirty="0">
                <a:latin typeface="Letter-join Plus 40" panose="02000505000000020003" pitchFamily="50" charset="0"/>
              </a:rPr>
              <a:t>Miss Richards</a:t>
            </a:r>
          </a:p>
          <a:p>
            <a:pPr marL="0" indent="0">
              <a:buNone/>
            </a:pPr>
            <a:endParaRPr lang="en-US" sz="6000" dirty="0">
              <a:latin typeface="Letter-join Plus 40" panose="02000505000000020003" pitchFamily="50" charset="0"/>
            </a:endParaRPr>
          </a:p>
          <a:p>
            <a:pPr marL="0" indent="0">
              <a:buNone/>
            </a:pPr>
            <a:r>
              <a:rPr lang="en-US" sz="6000" dirty="0">
                <a:latin typeface="Letter-join Plus 40" panose="02000505000000020003" pitchFamily="50" charset="0"/>
              </a:rPr>
              <a:t>Miss Roberts – P.E </a:t>
            </a:r>
            <a:br>
              <a:rPr lang="en-US" sz="6000" dirty="0">
                <a:latin typeface="Letter-join Plus 40" panose="02000505000000020003" pitchFamily="50" charset="0"/>
              </a:rPr>
            </a:br>
            <a:r>
              <a:rPr lang="en-US" sz="6000" dirty="0">
                <a:latin typeface="Letter-join Plus 40" panose="02000505000000020003" pitchFamily="50" charset="0"/>
              </a:rPr>
              <a:t>Madame O’Neill - French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56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07911-E2F4-785D-5BFC-7ED17858E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art symbol - Wikipedia">
            <a:extLst>
              <a:ext uri="{FF2B5EF4-FFF2-40B4-BE49-F238E27FC236}">
                <a16:creationId xmlns:a16="http://schemas.microsoft.com/office/drawing/2014/main" id="{FDABBB8C-0C29-132B-3A6B-37552B67F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268" y="-302784"/>
            <a:ext cx="7701767" cy="770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ADF57A-0427-A585-6A3A-2698FF2CC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DF646A-07F8-F240-CE7A-4D28EFFDE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92B41B2-98AB-B509-6770-2432A629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5350"/>
            <a:ext cx="10515600" cy="44961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1500" b="1" dirty="0">
                <a:latin typeface="Letter-join Plus 40" panose="02000505000000020003" pitchFamily="50" charset="0"/>
              </a:rPr>
              <a:t>FIRM</a:t>
            </a:r>
            <a:br>
              <a:rPr lang="en-US" sz="11500" b="1" dirty="0">
                <a:latin typeface="Letter-join Plus 40" panose="02000505000000020003" pitchFamily="50" charset="0"/>
              </a:rPr>
            </a:br>
            <a:r>
              <a:rPr lang="en-US" sz="11500" b="1" dirty="0">
                <a:latin typeface="Letter-join Plus 40" panose="02000505000000020003" pitchFamily="50" charset="0"/>
              </a:rPr>
              <a:t>FAIR</a:t>
            </a:r>
            <a:br>
              <a:rPr lang="en-US" sz="11500" b="1" dirty="0">
                <a:latin typeface="Letter-join Plus 40" panose="02000505000000020003" pitchFamily="50" charset="0"/>
              </a:rPr>
            </a:br>
            <a:r>
              <a:rPr lang="en-US" sz="11500" b="1" dirty="0">
                <a:latin typeface="Letter-join Plus 40" panose="02000505000000020003" pitchFamily="50" charset="0"/>
              </a:rPr>
              <a:t>FUN</a:t>
            </a:r>
            <a:endParaRPr lang="en-GB" sz="11500" b="1" dirty="0">
              <a:latin typeface="Letter-join Plus 40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805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How do we get information to/from the school?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3600" b="1" dirty="0">
                <a:latin typeface="Letter-join Plus 40" panose="02000505000000020003" pitchFamily="50" charset="0"/>
              </a:rPr>
              <a:t>Newsletters – </a:t>
            </a:r>
            <a:r>
              <a:rPr lang="en-US" sz="3600" dirty="0">
                <a:latin typeface="Letter-join Plus 40" panose="02000505000000020003" pitchFamily="50" charset="0"/>
              </a:rPr>
              <a:t>these are sent out each Friday via text/email, uploaded to the school website and on to our </a:t>
            </a:r>
            <a:r>
              <a:rPr lang="en-US" sz="3600" b="1" dirty="0">
                <a:solidFill>
                  <a:srgbClr val="FF66FF"/>
                </a:solidFill>
                <a:latin typeface="Letter-join Plus 40" panose="02000505000000020003" pitchFamily="50" charset="0"/>
              </a:rPr>
              <a:t>Instagram </a:t>
            </a:r>
            <a:r>
              <a:rPr lang="en-US" sz="3600" dirty="0">
                <a:latin typeface="Letter-join Plus 40" panose="02000505000000020003" pitchFamily="50" charset="0"/>
              </a:rPr>
              <a:t>page.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Emails and texts – </a:t>
            </a:r>
            <a:r>
              <a:rPr lang="en-US" sz="3600" dirty="0">
                <a:latin typeface="Letter-join Plus 40" panose="02000505000000020003" pitchFamily="50" charset="0"/>
              </a:rPr>
              <a:t>please ensure your details are correct with the office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Website – </a:t>
            </a:r>
            <a:r>
              <a:rPr lang="en-US" sz="3600" dirty="0">
                <a:latin typeface="Letter-join Plus 40" panose="02000505000000020003" pitchFamily="50" charset="0"/>
              </a:rPr>
              <a:t>stfrancismanchester.com</a:t>
            </a:r>
          </a:p>
          <a:p>
            <a:r>
              <a:rPr lang="en-GB" sz="3600" dirty="0">
                <a:latin typeface="Letter-join Plus 40" panose="02000505000000020003" pitchFamily="50" charset="0"/>
              </a:rPr>
              <a:t>Call our office 0161 223 3457 or email admin@stfrancisrcps.co.uk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84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Expectations – what to wear/bring?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Letter-join Plus 40" panose="02000505000000020003" pitchFamily="50" charset="0"/>
              </a:rPr>
              <a:t>Correct school uniform – listed on the school website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Black </a:t>
            </a:r>
            <a:r>
              <a:rPr lang="en-US" sz="3600" b="1" dirty="0">
                <a:latin typeface="Letter-join Plus 40" panose="02000505000000020003" pitchFamily="50" charset="0"/>
              </a:rPr>
              <a:t>shoes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Water bottle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PE kit to be brought to school at the start of each half term and taken home at the end to be washed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Coat suitable for the weather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Reading book and record daily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C624C6-0423-48DE-A5E3-8C7D310CC42D}"/>
              </a:ext>
            </a:extLst>
          </p:cNvPr>
          <p:cNvSpPr txBox="1"/>
          <p:nvPr/>
        </p:nvSpPr>
        <p:spPr>
          <a:xfrm>
            <a:off x="7994323" y="5068323"/>
            <a:ext cx="36576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Letter-join Plus 40" panose="02000505000000020003" pitchFamily="50" charset="0"/>
              </a:rPr>
              <a:t>NAME IT OR RISK LOSING IT! </a:t>
            </a:r>
          </a:p>
          <a:p>
            <a:r>
              <a:rPr lang="en-US" dirty="0">
                <a:latin typeface="Letter-join Plus 40" panose="02000505000000020003" pitchFamily="50" charset="0"/>
              </a:rPr>
              <a:t>We will always endeavor to find lost items but this is much simpler if items are named. </a:t>
            </a:r>
            <a:endParaRPr lang="en-GB" dirty="0">
              <a:latin typeface="Letter-join Plus 40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088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Expectations – </a:t>
            </a:r>
            <a:r>
              <a:rPr lang="en-US" b="1" dirty="0" err="1">
                <a:latin typeface="Letter-join Plus 40" panose="02000505000000020003" pitchFamily="50" charset="0"/>
              </a:rPr>
              <a:t>behaviour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Ready, respectful, safe </a:t>
            </a:r>
          </a:p>
          <a:p>
            <a:pPr marL="0" indent="0">
              <a:buNone/>
            </a:pPr>
            <a:endParaRPr lang="en-US" sz="4000" dirty="0">
              <a:latin typeface="Letter-join Plus 40" panose="02000505000000020003" pitchFamily="50" charset="0"/>
            </a:endParaRPr>
          </a:p>
          <a:p>
            <a:r>
              <a:rPr lang="en-US" sz="4000" dirty="0">
                <a:latin typeface="Letter-join Plus 40" panose="02000505000000020003" pitchFamily="50" charset="0"/>
              </a:rPr>
              <a:t>Traffic light system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1028" name="Picture 4" descr="Traffic Light Vector Art, Icons, and Graphics for Free Download">
            <a:extLst>
              <a:ext uri="{FF2B5EF4-FFF2-40B4-BE49-F238E27FC236}">
                <a16:creationId xmlns:a16="http://schemas.microsoft.com/office/drawing/2014/main" id="{D8966200-FA93-470F-94D1-0F6C522D9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832" y="3191933"/>
            <a:ext cx="3300942" cy="330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593D51-ACFC-44FA-BF3F-619FE8772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2336" y="762000"/>
            <a:ext cx="2429933" cy="242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05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Attendance and punctuality 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Your child must be in school, </a:t>
            </a:r>
            <a:r>
              <a:rPr lang="en-US" sz="4000" b="1" dirty="0">
                <a:latin typeface="Letter-join Plus 40" panose="02000505000000020003" pitchFamily="50" charset="0"/>
              </a:rPr>
              <a:t>on time</a:t>
            </a:r>
            <a:r>
              <a:rPr lang="en-US" sz="4000" dirty="0">
                <a:latin typeface="Letter-join Plus 40" panose="02000505000000020003" pitchFamily="50" charset="0"/>
              </a:rPr>
              <a:t>, every day. </a:t>
            </a:r>
          </a:p>
          <a:p>
            <a:r>
              <a:rPr lang="en-US" sz="4000" dirty="0">
                <a:latin typeface="Letter-join Plus 40" panose="02000505000000020003" pitchFamily="50" charset="0"/>
              </a:rPr>
              <a:t>If your child is too sick to attend school, you must call and inform the office </a:t>
            </a:r>
            <a:r>
              <a:rPr lang="en-US" sz="4000" b="1" dirty="0">
                <a:latin typeface="Letter-join Plus 40" panose="02000505000000020003" pitchFamily="50" charset="0"/>
              </a:rPr>
              <a:t>before 9am. </a:t>
            </a:r>
          </a:p>
          <a:p>
            <a:r>
              <a:rPr lang="en-US" sz="4000" dirty="0">
                <a:latin typeface="Letter-join Plus 40" panose="02000505000000020003" pitchFamily="50" charset="0"/>
              </a:rPr>
              <a:t>Miss Deighan is now responsible for attendance, and will work with you should you need support getting your child to school each day.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25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711"/>
            <a:ext cx="10515600" cy="1325563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day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3002C4-DE6B-C3AF-FE1C-E59DD1EDD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1106746"/>
            <a:ext cx="9093199" cy="575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74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0329" y="-317026"/>
            <a:ext cx="10515600" cy="1325563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curriculum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B99F71-A532-C2D3-4D54-E5A866BF4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32" y="587991"/>
            <a:ext cx="8808788" cy="627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1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244475"/>
            <a:ext cx="10515600" cy="1325563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curriculum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0C5CC6-691A-D389-B85A-D9C85C2D6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977" y="681036"/>
            <a:ext cx="8775166" cy="620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14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How can you support your child’s learning?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4000" b="1" dirty="0">
                <a:latin typeface="Letter-join Plus 40" panose="02000505000000020003" pitchFamily="50" charset="0"/>
              </a:rPr>
              <a:t>Homework</a:t>
            </a:r>
            <a:r>
              <a:rPr lang="en-US" sz="4000" dirty="0">
                <a:latin typeface="Letter-join Plus 40" panose="02000505000000020003" pitchFamily="50" charset="0"/>
              </a:rPr>
              <a:t> will be handed out each Friday and should be returned to school each </a:t>
            </a:r>
            <a:r>
              <a:rPr lang="en-US" sz="4000" b="1" dirty="0">
                <a:highlight>
                  <a:srgbClr val="FFFF00"/>
                </a:highlight>
                <a:latin typeface="Letter-join Plus 40" panose="02000505000000020003" pitchFamily="50" charset="0"/>
              </a:rPr>
              <a:t>Wednesday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Read </a:t>
            </a:r>
            <a:r>
              <a:rPr lang="en-US" sz="4000" dirty="0">
                <a:latin typeface="Letter-join Plus 40" panose="02000505000000020003" pitchFamily="50" charset="0"/>
              </a:rPr>
              <a:t>with your child </a:t>
            </a:r>
            <a:r>
              <a:rPr lang="en-US" sz="4000" dirty="0">
                <a:highlight>
                  <a:srgbClr val="FFFF00"/>
                </a:highlight>
                <a:latin typeface="Letter-join Plus 40" panose="02000505000000020003" pitchFamily="50" charset="0"/>
              </a:rPr>
              <a:t>every day</a:t>
            </a:r>
            <a:r>
              <a:rPr lang="en-US" sz="4000" dirty="0">
                <a:latin typeface="Letter-join Plus 40" panose="02000505000000020003" pitchFamily="50" charset="0"/>
              </a:rPr>
              <a:t> and sign their reading record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TT Rockstars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Spelling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Speech </a:t>
            </a:r>
            <a:r>
              <a:rPr lang="en-US" sz="4000" dirty="0">
                <a:latin typeface="Letter-join Plus 40" panose="02000505000000020003" pitchFamily="50" charset="0"/>
              </a:rPr>
              <a:t>“        .” said Mrs O’Dwyer.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45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Key dates for year 4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Letter-join Plus 40" panose="02000505000000020003" pitchFamily="50" charset="0"/>
              </a:rPr>
              <a:t>Swimming starts in February 2026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Times table checker in June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27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Finally – a big ‘Thank You’! 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Thank you for making a positive start to the year and for adapting to the changes that we are trying to implement around school </a:t>
            </a:r>
          </a:p>
          <a:p>
            <a:r>
              <a:rPr lang="en-US" sz="4000" dirty="0">
                <a:latin typeface="Letter-join Plus 40" panose="02000505000000020003" pitchFamily="50" charset="0"/>
              </a:rPr>
              <a:t>With your support, we hope to make Year 4 memorable and successful for all of our wonderful children! </a:t>
            </a:r>
          </a:p>
          <a:p>
            <a:pPr marL="0" indent="0" algn="ctr">
              <a:buNone/>
            </a:pPr>
            <a:r>
              <a:rPr lang="en-US" sz="4000" b="1" dirty="0">
                <a:latin typeface="Letter-join Plus 40" panose="02000505000000020003" pitchFamily="50" charset="0"/>
              </a:rPr>
              <a:t>Any 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68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AAAA4105186244836CBC31B597A6EF" ma:contentTypeVersion="13" ma:contentTypeDescription="Create a new document." ma:contentTypeScope="" ma:versionID="683fa658054512e4f88285561b1a663b">
  <xsd:schema xmlns:xsd="http://www.w3.org/2001/XMLSchema" xmlns:xs="http://www.w3.org/2001/XMLSchema" xmlns:p="http://schemas.microsoft.com/office/2006/metadata/properties" xmlns:ns2="4ece6837-20c2-40a6-8ccf-e321e7561e2b" xmlns:ns3="c1e78f93-31a5-4d22-b859-6f6819481f12" targetNamespace="http://schemas.microsoft.com/office/2006/metadata/properties" ma:root="true" ma:fieldsID="da36051f0e708fa4e3a96db1538c0b88" ns2:_="" ns3:_="">
    <xsd:import namespace="4ece6837-20c2-40a6-8ccf-e321e7561e2b"/>
    <xsd:import namespace="c1e78f93-31a5-4d22-b859-6f6819481f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ce6837-20c2-40a6-8ccf-e321e7561e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fa18ab8-b750-47d2-b69f-e8fa8b7cc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e78f93-31a5-4d22-b859-6f6819481f1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fd9927b-1758-41f7-8579-fdca2fdcfa68}" ma:internalName="TaxCatchAll" ma:showField="CatchAllData" ma:web="c1e78f93-31a5-4d22-b859-6f6819481f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ce6837-20c2-40a6-8ccf-e321e7561e2b">
      <Terms xmlns="http://schemas.microsoft.com/office/infopath/2007/PartnerControls"/>
    </lcf76f155ced4ddcb4097134ff3c332f>
    <TaxCatchAll xmlns="c1e78f93-31a5-4d22-b859-6f6819481f12" xsi:nil="true"/>
  </documentManagement>
</p:properties>
</file>

<file path=customXml/itemProps1.xml><?xml version="1.0" encoding="utf-8"?>
<ds:datastoreItem xmlns:ds="http://schemas.openxmlformats.org/officeDocument/2006/customXml" ds:itemID="{C975BE28-FF17-48E6-B845-C93318E3F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ce6837-20c2-40a6-8ccf-e321e7561e2b"/>
    <ds:schemaRef ds:uri="c1e78f93-31a5-4d22-b859-6f6819481f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025C9E-62AB-4AF4-9D00-ED401E53BE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88D0C7-ED88-41BE-9880-430DC39A5F40}">
  <ds:schemaRefs>
    <ds:schemaRef ds:uri="http://schemas.microsoft.com/office/2006/metadata/properties"/>
    <ds:schemaRef ds:uri="http://schemas.microsoft.com/office/infopath/2007/PartnerControls"/>
    <ds:schemaRef ds:uri="4ece6837-20c2-40a6-8ccf-e321e7561e2b"/>
    <ds:schemaRef ds:uri="c1e78f93-31a5-4d22-b859-6f6819481f1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388</Words>
  <Application>Microsoft Office PowerPoint</Application>
  <PresentationFormat>Widescreen</PresentationFormat>
  <Paragraphs>45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Letter-join Plus 40</vt:lpstr>
      <vt:lpstr>Office Theme</vt:lpstr>
      <vt:lpstr>Year 4 September 2026  </vt:lpstr>
      <vt:lpstr>Staff Introductions</vt:lpstr>
      <vt:lpstr>FIRM FAIR FUN</vt:lpstr>
      <vt:lpstr>How do we get information to/from the school?</vt:lpstr>
      <vt:lpstr>Expectations – what to wear/bring?</vt:lpstr>
      <vt:lpstr>Expectations – behaviour</vt:lpstr>
      <vt:lpstr>Attendance and punctuality </vt:lpstr>
      <vt:lpstr>What does our day look like?</vt:lpstr>
      <vt:lpstr>What does our curriculum look like?</vt:lpstr>
      <vt:lpstr>What does our curriculum look like?</vt:lpstr>
      <vt:lpstr>How can you support your child’s learning?</vt:lpstr>
      <vt:lpstr>Key dates for year 4</vt:lpstr>
      <vt:lpstr>Finally – a big ‘Thank You’!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September 2024  Miss Deighan, Mrs Ryan and Miss Saxon</dc:title>
  <dc:creator>Leah Deighan</dc:creator>
  <cp:lastModifiedBy>Mrs A O'Dwyer (MGFR)</cp:lastModifiedBy>
  <cp:revision>21</cp:revision>
  <dcterms:created xsi:type="dcterms:W3CDTF">2024-08-21T16:59:49Z</dcterms:created>
  <dcterms:modified xsi:type="dcterms:W3CDTF">2026-09-17T15:42:16Z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0x01010017AAAA4105186244836CBC31B597A6EF</vt:lpwstr>
  </property>
</Properties>
</file>