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s L Deighan (MGFR)" userId="3d87108b-7187-448e-9e71-1734a79435ca" providerId="ADAL" clId="{AD35BBE5-5564-407F-8BD4-9B746BFC363C}"/>
    <pc:docChg chg="custSel addSld modSld sldOrd">
      <pc:chgData name="Miss L Deighan (MGFR)" userId="3d87108b-7187-448e-9e71-1734a79435ca" providerId="ADAL" clId="{AD35BBE5-5564-407F-8BD4-9B746BFC363C}" dt="2026-09-15T14:07:59.695" v="170" actId="113"/>
      <pc:docMkLst>
        <pc:docMk/>
      </pc:docMkLst>
      <pc:sldChg chg="modSp mod">
        <pc:chgData name="Miss L Deighan (MGFR)" userId="3d87108b-7187-448e-9e71-1734a79435ca" providerId="ADAL" clId="{AD35BBE5-5564-407F-8BD4-9B746BFC363C}" dt="2026-09-15T14:02:55.228" v="154" actId="20577"/>
        <pc:sldMkLst>
          <pc:docMk/>
          <pc:sldMk cId="4113856560" sldId="257"/>
        </pc:sldMkLst>
        <pc:spChg chg="mod">
          <ac:chgData name="Miss L Deighan (MGFR)" userId="3d87108b-7187-448e-9e71-1734a79435ca" providerId="ADAL" clId="{AD35BBE5-5564-407F-8BD4-9B746BFC363C}" dt="2026-09-15T14:02:55.228" v="154" actId="20577"/>
          <ac:spMkLst>
            <pc:docMk/>
            <pc:sldMk cId="4113856560" sldId="257"/>
            <ac:spMk id="3" creationId="{41401582-E02A-4EC9-B5C0-C849AE0FC49B}"/>
          </ac:spMkLst>
        </pc:spChg>
      </pc:sldChg>
      <pc:sldChg chg="modSp mod">
        <pc:chgData name="Miss L Deighan (MGFR)" userId="3d87108b-7187-448e-9e71-1734a79435ca" providerId="ADAL" clId="{AD35BBE5-5564-407F-8BD4-9B746BFC363C}" dt="2026-09-08T16:00:57.727" v="9" actId="20577"/>
        <pc:sldMkLst>
          <pc:docMk/>
          <pc:sldMk cId="2365784946" sldId="258"/>
        </pc:sldMkLst>
        <pc:spChg chg="mod">
          <ac:chgData name="Miss L Deighan (MGFR)" userId="3d87108b-7187-448e-9e71-1734a79435ca" providerId="ADAL" clId="{AD35BBE5-5564-407F-8BD4-9B746BFC363C}" dt="2026-09-08T16:00:57.727" v="9" actId="20577"/>
          <ac:spMkLst>
            <pc:docMk/>
            <pc:sldMk cId="2365784946" sldId="258"/>
            <ac:spMk id="3" creationId="{41401582-E02A-4EC9-B5C0-C849AE0FC49B}"/>
          </ac:spMkLst>
        </pc:spChg>
      </pc:sldChg>
      <pc:sldChg chg="addSp delSp modSp mod">
        <pc:chgData name="Miss L Deighan (MGFR)" userId="3d87108b-7187-448e-9e71-1734a79435ca" providerId="ADAL" clId="{AD35BBE5-5564-407F-8BD4-9B746BFC363C}" dt="2026-09-15T14:07:19.993" v="161" actId="1076"/>
        <pc:sldMkLst>
          <pc:docMk/>
          <pc:sldMk cId="2650118601" sldId="263"/>
        </pc:sldMkLst>
        <pc:picChg chg="del">
          <ac:chgData name="Miss L Deighan (MGFR)" userId="3d87108b-7187-448e-9e71-1734a79435ca" providerId="ADAL" clId="{AD35BBE5-5564-407F-8BD4-9B746BFC363C}" dt="2026-09-15T14:07:14.331" v="157" actId="478"/>
          <ac:picMkLst>
            <pc:docMk/>
            <pc:sldMk cId="2650118601" sldId="263"/>
            <ac:picMk id="6" creationId="{4287C81D-8083-B8E0-9804-EBB08AFB246E}"/>
          </ac:picMkLst>
        </pc:picChg>
        <pc:picChg chg="add mod">
          <ac:chgData name="Miss L Deighan (MGFR)" userId="3d87108b-7187-448e-9e71-1734a79435ca" providerId="ADAL" clId="{AD35BBE5-5564-407F-8BD4-9B746BFC363C}" dt="2026-09-15T14:07:19.993" v="161" actId="1076"/>
          <ac:picMkLst>
            <pc:docMk/>
            <pc:sldMk cId="2650118601" sldId="263"/>
            <ac:picMk id="7" creationId="{D6042085-3CE8-5915-93C1-A361F27447DC}"/>
          </ac:picMkLst>
        </pc:picChg>
      </pc:sldChg>
      <pc:sldChg chg="modSp mod">
        <pc:chgData name="Miss L Deighan (MGFR)" userId="3d87108b-7187-448e-9e71-1734a79435ca" providerId="ADAL" clId="{AD35BBE5-5564-407F-8BD4-9B746BFC363C}" dt="2026-09-15T14:07:49.343" v="168" actId="113"/>
        <pc:sldMkLst>
          <pc:docMk/>
          <pc:sldMk cId="4215445525" sldId="265"/>
        </pc:sldMkLst>
        <pc:spChg chg="mod">
          <ac:chgData name="Miss L Deighan (MGFR)" userId="3d87108b-7187-448e-9e71-1734a79435ca" providerId="ADAL" clId="{AD35BBE5-5564-407F-8BD4-9B746BFC363C}" dt="2026-09-15T14:07:49.343" v="168" actId="113"/>
          <ac:spMkLst>
            <pc:docMk/>
            <pc:sldMk cId="4215445525" sldId="265"/>
            <ac:spMk id="3" creationId="{41401582-E02A-4EC9-B5C0-C849AE0FC49B}"/>
          </ac:spMkLst>
        </pc:spChg>
      </pc:sldChg>
      <pc:sldChg chg="modSp mod">
        <pc:chgData name="Miss L Deighan (MGFR)" userId="3d87108b-7187-448e-9e71-1734a79435ca" providerId="ADAL" clId="{AD35BBE5-5564-407F-8BD4-9B746BFC363C}" dt="2026-09-15T14:07:59.695" v="170" actId="113"/>
        <pc:sldMkLst>
          <pc:docMk/>
          <pc:sldMk cId="1419727936" sldId="266"/>
        </pc:sldMkLst>
        <pc:spChg chg="mod">
          <ac:chgData name="Miss L Deighan (MGFR)" userId="3d87108b-7187-448e-9e71-1734a79435ca" providerId="ADAL" clId="{AD35BBE5-5564-407F-8BD4-9B746BFC363C}" dt="2026-09-15T14:07:59.695" v="170" actId="113"/>
          <ac:spMkLst>
            <pc:docMk/>
            <pc:sldMk cId="1419727936" sldId="266"/>
            <ac:spMk id="3" creationId="{41401582-E02A-4EC9-B5C0-C849AE0FC49B}"/>
          </ac:spMkLst>
        </pc:spChg>
      </pc:sldChg>
      <pc:sldChg chg="addSp delSp modSp mod">
        <pc:chgData name="Miss L Deighan (MGFR)" userId="3d87108b-7187-448e-9e71-1734a79435ca" providerId="ADAL" clId="{AD35BBE5-5564-407F-8BD4-9B746BFC363C}" dt="2026-09-15T14:07:38.601" v="167" actId="1076"/>
        <pc:sldMkLst>
          <pc:docMk/>
          <pc:sldMk cId="3943714046" sldId="268"/>
        </pc:sldMkLst>
        <pc:picChg chg="del mod">
          <ac:chgData name="Miss L Deighan (MGFR)" userId="3d87108b-7187-448e-9e71-1734a79435ca" providerId="ADAL" clId="{AD35BBE5-5564-407F-8BD4-9B746BFC363C}" dt="2026-09-15T14:07:21.812" v="163" actId="478"/>
          <ac:picMkLst>
            <pc:docMk/>
            <pc:sldMk cId="3943714046" sldId="268"/>
            <ac:picMk id="6" creationId="{50095C6F-4957-279A-91AE-E2720255BFA4}"/>
          </ac:picMkLst>
        </pc:picChg>
        <pc:picChg chg="add mod">
          <ac:chgData name="Miss L Deighan (MGFR)" userId="3d87108b-7187-448e-9e71-1734a79435ca" providerId="ADAL" clId="{AD35BBE5-5564-407F-8BD4-9B746BFC363C}" dt="2026-09-15T14:07:38.601" v="167" actId="1076"/>
          <ac:picMkLst>
            <pc:docMk/>
            <pc:sldMk cId="3943714046" sldId="268"/>
            <ac:picMk id="7" creationId="{2C7CAFBE-F2D8-7BAE-22F6-979F00B63DF6}"/>
          </ac:picMkLst>
        </pc:picChg>
      </pc:sldChg>
      <pc:sldChg chg="addSp delSp modSp new mod ord modClrScheme chgLayout">
        <pc:chgData name="Miss L Deighan (MGFR)" userId="3d87108b-7187-448e-9e71-1734a79435ca" providerId="ADAL" clId="{AD35BBE5-5564-407F-8BD4-9B746BFC363C}" dt="2026-09-15T14:02:59.337" v="156"/>
        <pc:sldMkLst>
          <pc:docMk/>
          <pc:sldMk cId="2794083237" sldId="269"/>
        </pc:sldMkLst>
        <pc:picChg chg="add mod">
          <ac:chgData name="Miss L Deighan (MGFR)" userId="3d87108b-7187-448e-9e71-1734a79435ca" providerId="ADAL" clId="{AD35BBE5-5564-407F-8BD4-9B746BFC363C}" dt="2026-09-08T16:09:05.843" v="133" actId="1076"/>
          <ac:picMkLst>
            <pc:docMk/>
            <pc:sldMk cId="2794083237" sldId="269"/>
            <ac:picMk id="5" creationId="{78DD2747-59C0-0030-092C-4ED0D049B3EB}"/>
          </ac:picMkLst>
        </pc:picChg>
        <pc:picChg chg="add mod">
          <ac:chgData name="Miss L Deighan (MGFR)" userId="3d87108b-7187-448e-9e71-1734a79435ca" providerId="ADAL" clId="{AD35BBE5-5564-407F-8BD4-9B746BFC363C}" dt="2026-09-08T16:09:45.621" v="137" actId="14100"/>
          <ac:picMkLst>
            <pc:docMk/>
            <pc:sldMk cId="2794083237" sldId="269"/>
            <ac:picMk id="7" creationId="{4CF547D4-1A6B-B65B-3B72-6A3477F865B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8377-18F3-463A-9DF4-F40181F41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A09C06-BF08-49ED-962E-79EEF2CF2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A2007-5A90-4832-A8AB-CA1AC3AC5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80D3C-A87F-4A64-8D2C-A014516D3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D3041-E807-48CB-9014-EAF49E4B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88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FACB-D22C-486A-9458-C66686C6A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62087-5308-4C1E-865A-0C0A2A182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A45B9-88BC-48D1-848F-34BD4E41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74485-A8E0-426F-996B-4E09E71C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14D36-B07C-489C-B87F-051068F2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552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DBCC-2A7C-4874-8A5B-B1AD7D104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3909-F5C2-42AB-B9BC-3C40F260F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ABEBB-2291-4FFB-96F8-DE0F418F9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E348E-836B-4228-BD77-C552846A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21312-CA6A-4631-8A39-3E07D3E7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920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023E-19CD-426C-908D-4130AD72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A6235-4620-4103-9381-ECC0F26B5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B63FF-055B-4A6C-9619-8C30FD286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791E7-4C0B-4741-8050-C4CFBFA0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EE05C-DA54-4C93-92A7-90C9D718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A449C-7067-494B-8CB2-13AB8994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2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A4EB-66EE-4DB1-8ED2-F6470C23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A1A56-9D7B-4B2A-9D88-EC2C31546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91280-66C7-461A-8A17-91E78CBDC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B765A-3FBF-4FB4-BE04-198474F63A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9DD3F3-FE88-4026-BE01-56A71BD40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D7E1B-DF1B-4EEE-BB26-18DF2050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AD452-1298-4D93-83E3-C21116814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0E1786-C6D4-42D2-B777-8D023BEEF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1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3665-8CB5-4C8A-AED7-121ABC7F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547CE-F9CF-4C53-BDD8-CD026E922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09D7A-003D-4C21-9664-C6052F00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E1B68A-FFBD-463D-943F-8AA42DCAB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50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4968F-9855-4C42-AAB4-6F0E2FFB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299BF-3276-4EAC-A54B-D39DFA6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092D9-51ED-4940-BDFD-AEA246B4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35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9469-BE35-4625-929B-1B60B46B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8B00-85BF-43A5-B213-04B4B9033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D1D55-D1ED-48D4-908E-56727AA41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56612-0631-45E1-9D6B-EC07F465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1EFDE-292D-4455-8D15-5B8B5ED6A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E73A1-AEDA-411C-A279-70030B94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11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E13C-57D5-44D4-87EC-C5D2FDB5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5616BC-6981-4E5C-B4F4-4369F0AA9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41052-9E63-4576-906F-5EEF871C1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1B681-FCDC-42C4-AA33-F03477E7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DC223-95B1-4587-B9BD-7D18126E4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B6AC9-85E7-4B55-A9E5-0668E53C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C508-6597-4F19-BD02-3052E30F0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8623E-3D0D-4AB7-B9E4-75FCA44C0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BA3BF-C704-44D4-82A5-7C803431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B7D9A-0545-460E-ADB5-22C5D01E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1DA38-90B0-41AB-A962-DD79A60D6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95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420018-A311-4EE3-8827-3269013739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3D32DC-9F4C-41C8-922B-2BA641B1B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C2A91-BDC0-4472-831B-4387655E1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FC1AD-FB29-4FBC-A932-B2595DB14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19565-C3D8-4161-BF00-AC0B8897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92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5C9F15-0172-4F7D-A0A5-CBF18CEE1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30ACA-E403-4240-987C-704F01FDA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64B02-72EB-477A-925B-1F3846F9F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D579C-AE64-4C61-A33C-202C1099EEA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B6B9D-5060-4B6D-95E9-EA77F233A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31A5A-B270-42B2-9E08-FA7441EC7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35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dmin@stfrancisrcps.co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666B69-AFD9-49CE-BE34-1B7BC80FB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07" y="1140899"/>
            <a:ext cx="3343417" cy="334145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DC014D5-DF02-4F71-9564-9CBA94BD0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6223" y="1122363"/>
            <a:ext cx="7946835" cy="4247496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Year 6 September 2026</a:t>
            </a:r>
            <a:br>
              <a:rPr lang="en-US" b="1" dirty="0">
                <a:latin typeface="Letter-join Plus 40" panose="02000505000000020003" pitchFamily="50" charset="0"/>
              </a:rPr>
            </a:br>
            <a:br>
              <a:rPr lang="en-US" b="1" dirty="0">
                <a:latin typeface="Letter-join Plus 40" panose="02000505000000020003" pitchFamily="50" charset="0"/>
              </a:rPr>
            </a:b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9EE2A3-8F27-4841-939B-47AB840E6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39" y="5286671"/>
            <a:ext cx="3124471" cy="9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1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DD2747-59C0-0030-092C-4ED0D049B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74" y="2131763"/>
            <a:ext cx="4903130" cy="2113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F547D4-1A6B-B65B-3B72-6A3477F86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455" y="1619694"/>
            <a:ext cx="2954881" cy="28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83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Staff Introductions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dirty="0">
                <a:latin typeface="Letter-join Plus 40" panose="02000505000000020003" pitchFamily="50" charset="0"/>
              </a:rPr>
              <a:t>Miss O’Brien will teach Mondays, Tuesdays and Wednesdays. </a:t>
            </a:r>
            <a:r>
              <a:rPr lang="en-US" sz="3600" dirty="0">
                <a:latin typeface="Letter-join Plus 40" panose="02000505000000020003" pitchFamily="50" charset="0"/>
              </a:rPr>
              <a:t>She will spend the other days looking after her lovely little boy. </a:t>
            </a:r>
          </a:p>
          <a:p>
            <a:pPr marL="0" indent="0">
              <a:buNone/>
            </a:pPr>
            <a:r>
              <a:rPr lang="en-US" sz="3600" b="1" dirty="0">
                <a:latin typeface="Letter-join Plus 40" panose="02000505000000020003" pitchFamily="50" charset="0"/>
              </a:rPr>
              <a:t>Miss Deighan will teach Thursdays and Fridays. </a:t>
            </a:r>
            <a:r>
              <a:rPr lang="en-US" sz="3600" dirty="0">
                <a:latin typeface="Letter-join Plus 40" panose="02000505000000020003" pitchFamily="50" charset="0"/>
              </a:rPr>
              <a:t>You will see her around school for the whole week, but she will be completing SENDCo/Deputy Headteacher responsibilities when not in class. </a:t>
            </a:r>
          </a:p>
          <a:p>
            <a:pPr marL="0" indent="0">
              <a:buNone/>
            </a:pPr>
            <a:r>
              <a:rPr lang="en-US" sz="3600" dirty="0">
                <a:latin typeface="Letter-join Plus 40" panose="02000505000000020003" pitchFamily="50" charset="0"/>
              </a:rPr>
              <a:t>French – Madame O’Neill </a:t>
            </a:r>
          </a:p>
          <a:p>
            <a:pPr marL="0" indent="0">
              <a:buNone/>
            </a:pPr>
            <a:r>
              <a:rPr lang="en-US" sz="3600" dirty="0">
                <a:latin typeface="Letter-join Plus 40" panose="02000505000000020003" pitchFamily="50" charset="0"/>
              </a:rPr>
              <a:t>PE – Miss Roberts</a:t>
            </a:r>
          </a:p>
          <a:p>
            <a:pPr marL="0" indent="0">
              <a:buNone/>
            </a:pPr>
            <a:r>
              <a:rPr lang="en-US" sz="3600" dirty="0">
                <a:latin typeface="Letter-join Plus 40" panose="02000505000000020003" pitchFamily="50" charset="0"/>
              </a:rPr>
              <a:t>Music – </a:t>
            </a:r>
            <a:r>
              <a:rPr lang="en-US" sz="3600" dirty="0" err="1">
                <a:latin typeface="Letter-join Plus 40" panose="02000505000000020003" pitchFamily="50" charset="0"/>
              </a:rPr>
              <a:t>Mr</a:t>
            </a:r>
            <a:r>
              <a:rPr lang="en-US" sz="3600" dirty="0">
                <a:latin typeface="Letter-join Plus 40" panose="02000505000000020003" pitchFamily="50" charset="0"/>
              </a:rPr>
              <a:t> Charles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5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How do we get information to/from the school?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sz="3600" b="1" dirty="0">
                <a:latin typeface="Letter-join Plus 40" panose="02000505000000020003" pitchFamily="50" charset="0"/>
              </a:rPr>
              <a:t>Newsletters – </a:t>
            </a:r>
            <a:r>
              <a:rPr lang="en-US" sz="3600" dirty="0">
                <a:latin typeface="Letter-join Plus 40" panose="02000505000000020003" pitchFamily="50" charset="0"/>
              </a:rPr>
              <a:t>these are sent out each Friday via text/email, uploaded to the school website and on to our Instagram page. 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Instagram - </a:t>
            </a:r>
            <a:r>
              <a:rPr lang="en-US" sz="3600" dirty="0">
                <a:latin typeface="Letter-join Plus 40" panose="02000505000000020003" pitchFamily="50" charset="0"/>
              </a:rPr>
              <a:t>@stfrancismanchester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Emails and texts – </a:t>
            </a:r>
            <a:r>
              <a:rPr lang="en-US" sz="3600" dirty="0">
                <a:latin typeface="Letter-join Plus 40" panose="02000505000000020003" pitchFamily="50" charset="0"/>
              </a:rPr>
              <a:t>please ensure your details are correct with the office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Website – </a:t>
            </a:r>
            <a:r>
              <a:rPr lang="en-US" sz="3600" dirty="0">
                <a:latin typeface="Letter-join Plus 40" panose="02000505000000020003" pitchFamily="50" charset="0"/>
              </a:rPr>
              <a:t>stfrancismanchester.com</a:t>
            </a:r>
          </a:p>
          <a:p>
            <a:r>
              <a:rPr lang="en-GB" sz="3600" dirty="0">
                <a:latin typeface="Letter-join Plus 40" panose="02000505000000020003" pitchFamily="50" charset="0"/>
              </a:rPr>
              <a:t>Call our office 0161 223 3457 or email </a:t>
            </a:r>
            <a:r>
              <a:rPr lang="en-GB" sz="3600" dirty="0">
                <a:latin typeface="Letter-join Plus 40" panose="02000505000000020003" pitchFamily="50" charset="0"/>
                <a:hlinkClick r:id="rId2"/>
              </a:rPr>
              <a:t>admin@stfrancisrcps.co.uk</a:t>
            </a:r>
            <a:r>
              <a:rPr lang="en-GB" sz="3600" dirty="0">
                <a:latin typeface="Letter-join Plus 40" panose="02000505000000020003" pitchFamily="50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8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Expectations – what to wear/bring?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>
                <a:latin typeface="Letter-join Plus 40" panose="02000505000000020003" pitchFamily="50" charset="0"/>
              </a:rPr>
              <a:t>Correct school uniform – listed on the school website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Black shoes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Water bottle (only water allowed)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PE kit to be brought to school at the start of each half term and taken home at the end to be washed/shoes checked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Coat suitable for the weather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Reading book and record daily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Mobile phones (for children with permission to walk home) must be handed in to the office and collected at the end of the 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C624C6-0423-48DE-A5E3-8C7D310CC42D}"/>
              </a:ext>
            </a:extLst>
          </p:cNvPr>
          <p:cNvSpPr txBox="1"/>
          <p:nvPr/>
        </p:nvSpPr>
        <p:spPr>
          <a:xfrm>
            <a:off x="9011449" y="3985322"/>
            <a:ext cx="292057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Letter-join Plus 40" panose="02000505000000020003" pitchFamily="50" charset="0"/>
              </a:rPr>
              <a:t>NAME IT OR RISK LOSING IT! </a:t>
            </a:r>
          </a:p>
          <a:p>
            <a:r>
              <a:rPr lang="en-US" dirty="0">
                <a:latin typeface="Letter-join Plus 40" panose="02000505000000020003" pitchFamily="50" charset="0"/>
              </a:rPr>
              <a:t>We will always endeavor to find lost items but this is much simpler if items are named. </a:t>
            </a:r>
            <a:endParaRPr lang="en-GB" dirty="0">
              <a:latin typeface="Letter-join Plus 40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088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Expectations – </a:t>
            </a:r>
            <a:r>
              <a:rPr lang="en-US" b="1" dirty="0" err="1">
                <a:latin typeface="Letter-join Plus 40" panose="02000505000000020003" pitchFamily="50" charset="0"/>
              </a:rPr>
              <a:t>behaviour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Ready, respectful, safe </a:t>
            </a:r>
          </a:p>
          <a:p>
            <a:pPr marL="0" indent="0">
              <a:buNone/>
            </a:pPr>
            <a:endParaRPr lang="en-US" sz="4000" dirty="0">
              <a:latin typeface="Letter-join Plus 40" panose="02000505000000020003" pitchFamily="50" charset="0"/>
            </a:endParaRPr>
          </a:p>
          <a:p>
            <a:r>
              <a:rPr lang="en-US" sz="4000" dirty="0">
                <a:latin typeface="Letter-join Plus 40" panose="02000505000000020003" pitchFamily="50" charset="0"/>
              </a:rPr>
              <a:t>Traffic light system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1028" name="Picture 4" descr="Traffic Light Vector Art, Icons, and Graphics for Free Download">
            <a:extLst>
              <a:ext uri="{FF2B5EF4-FFF2-40B4-BE49-F238E27FC236}">
                <a16:creationId xmlns:a16="http://schemas.microsoft.com/office/drawing/2014/main" id="{D8966200-FA93-470F-94D1-0F6C522D9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832" y="3191933"/>
            <a:ext cx="3300942" cy="330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593D51-ACFC-44FA-BF3F-619FE8772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336" y="762000"/>
            <a:ext cx="2429933" cy="242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05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Attendance and punctuality 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Your child must be in school, </a:t>
            </a:r>
            <a:r>
              <a:rPr lang="en-US" sz="4000" b="1" dirty="0">
                <a:latin typeface="Letter-join Plus 40" panose="02000505000000020003" pitchFamily="50" charset="0"/>
              </a:rPr>
              <a:t>on time</a:t>
            </a:r>
            <a:r>
              <a:rPr lang="en-US" sz="4000" dirty="0">
                <a:latin typeface="Letter-join Plus 40" panose="02000505000000020003" pitchFamily="50" charset="0"/>
              </a:rPr>
              <a:t>, every day. 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If your child is too sick to attend school, you must call and inform the office </a:t>
            </a:r>
            <a:r>
              <a:rPr lang="en-US" sz="4000" b="1" dirty="0">
                <a:latin typeface="Letter-join Plus 40" panose="02000505000000020003" pitchFamily="50" charset="0"/>
              </a:rPr>
              <a:t>before 9am. 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Miss Deighan is responsible for attendance, and will work with you should you need support getting your child to school each day.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25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day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4D9761-8051-5902-F097-0E376DEA9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905" y="1534149"/>
            <a:ext cx="8137998" cy="514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7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curriculum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042085-3CE8-5915-93C1-A361F2744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730" y="1503852"/>
            <a:ext cx="6893689" cy="488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1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curriculum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7CAFBE-F2D8-7BAE-22F6-979F00B63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9260" y="1507278"/>
            <a:ext cx="7251940" cy="517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1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How can you support your child’s learning?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4000" b="1" dirty="0">
                <a:latin typeface="Letter-join Plus 40" panose="02000505000000020003" pitchFamily="50" charset="0"/>
              </a:rPr>
              <a:t>Homework</a:t>
            </a:r>
            <a:r>
              <a:rPr lang="en-US" sz="4000" dirty="0">
                <a:latin typeface="Letter-join Plus 40" panose="02000505000000020003" pitchFamily="50" charset="0"/>
              </a:rPr>
              <a:t> will be handed out each Friday and should be returned to school each Wednesday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Read </a:t>
            </a:r>
            <a:r>
              <a:rPr lang="en-US" sz="4000" dirty="0">
                <a:latin typeface="Letter-join Plus 40" panose="02000505000000020003" pitchFamily="50" charset="0"/>
              </a:rPr>
              <a:t>with your child every day and sign their reading record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TT Rockstars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Spellings – </a:t>
            </a:r>
            <a:r>
              <a:rPr lang="en-US" sz="4000" dirty="0">
                <a:latin typeface="Letter-join Plus 40" panose="02000505000000020003" pitchFamily="50" charset="0"/>
              </a:rPr>
              <a:t>Year 5 and 6 common exception words and rules for the half term. There will </a:t>
            </a:r>
            <a:r>
              <a:rPr lang="en-US" sz="4000" b="1" dirty="0">
                <a:latin typeface="Letter-join Plus 40" panose="02000505000000020003" pitchFamily="50" charset="0"/>
              </a:rPr>
              <a:t>not</a:t>
            </a:r>
            <a:r>
              <a:rPr lang="en-US" sz="4000" dirty="0">
                <a:latin typeface="Letter-join Plus 40" panose="02000505000000020003" pitchFamily="50" charset="0"/>
              </a:rPr>
              <a:t> be a weekly test this year.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45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Key dates for year 6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Letter-join Plus 40" panose="02000505000000020003" pitchFamily="50" charset="0"/>
              </a:rPr>
              <a:t>SATs </a:t>
            </a:r>
            <a:r>
              <a:rPr lang="en-US" sz="4000" dirty="0">
                <a:latin typeface="Letter-join Plus 40" panose="02000505000000020003" pitchFamily="50" charset="0"/>
              </a:rPr>
              <a:t>will take place during the week commencing </a:t>
            </a:r>
            <a:r>
              <a:rPr lang="en-US" sz="4000" b="1" dirty="0">
                <a:latin typeface="Letter-join Plus 40" panose="02000505000000020003" pitchFamily="50" charset="0"/>
              </a:rPr>
              <a:t>Monday 10</a:t>
            </a:r>
            <a:r>
              <a:rPr lang="en-US" sz="4000" b="1" baseline="30000" dirty="0">
                <a:latin typeface="Letter-join Plus 40" panose="02000505000000020003" pitchFamily="50" charset="0"/>
              </a:rPr>
              <a:t>th</a:t>
            </a:r>
            <a:r>
              <a:rPr lang="en-US" sz="4000" b="1" dirty="0">
                <a:latin typeface="Letter-join Plus 40" panose="02000505000000020003" pitchFamily="50" charset="0"/>
              </a:rPr>
              <a:t> May, to Thursday 13</a:t>
            </a:r>
            <a:r>
              <a:rPr lang="en-US" sz="4000" b="1" baseline="30000" dirty="0">
                <a:latin typeface="Letter-join Plus 40" panose="02000505000000020003" pitchFamily="50" charset="0"/>
              </a:rPr>
              <a:t>th</a:t>
            </a:r>
            <a:r>
              <a:rPr lang="en-US" sz="4000" b="1" dirty="0">
                <a:latin typeface="Letter-join Plus 40" panose="02000505000000020003" pitchFamily="50" charset="0"/>
              </a:rPr>
              <a:t> May 2027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Writing judgements will be submitted at the end of June 2027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Residential </a:t>
            </a:r>
            <a:r>
              <a:rPr lang="en-US" sz="4000" dirty="0">
                <a:latin typeface="Letter-join Plus 40" panose="02000505000000020003" pitchFamily="50" charset="0"/>
              </a:rPr>
              <a:t>to the Lake District </a:t>
            </a:r>
            <a:r>
              <a:rPr lang="en-US" sz="4000" b="1" dirty="0">
                <a:latin typeface="Letter-join Plus 40" panose="02000505000000020003" pitchFamily="50" charset="0"/>
              </a:rPr>
              <a:t>Tuesday 9</a:t>
            </a:r>
            <a:r>
              <a:rPr lang="en-US" sz="4000" b="1" baseline="30000" dirty="0">
                <a:latin typeface="Letter-join Plus 40" panose="02000505000000020003" pitchFamily="50" charset="0"/>
              </a:rPr>
              <a:t>th</a:t>
            </a:r>
            <a:r>
              <a:rPr lang="en-US" sz="4000" b="1" dirty="0">
                <a:latin typeface="Letter-join Plus 40" panose="02000505000000020003" pitchFamily="50" charset="0"/>
              </a:rPr>
              <a:t> – Thursday 11</a:t>
            </a:r>
            <a:r>
              <a:rPr lang="en-US" sz="4000" b="1" baseline="30000" dirty="0">
                <a:latin typeface="Letter-join Plus 40" panose="02000505000000020003" pitchFamily="50" charset="0"/>
              </a:rPr>
              <a:t>th</a:t>
            </a:r>
            <a:r>
              <a:rPr lang="en-US" sz="4000" b="1" dirty="0">
                <a:latin typeface="Letter-join Plus 40" panose="02000505000000020003" pitchFamily="50" charset="0"/>
              </a:rPr>
              <a:t> February 2027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27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Finally – a big ‘Thank You’! 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Thank you for making a positive start to the year, </a:t>
            </a:r>
            <a:r>
              <a:rPr lang="en-US" sz="4000">
                <a:latin typeface="Letter-join Plus 40" panose="02000505000000020003" pitchFamily="50" charset="0"/>
              </a:rPr>
              <a:t>for choosing St Francis, </a:t>
            </a:r>
            <a:r>
              <a:rPr lang="en-US" sz="4000" dirty="0">
                <a:latin typeface="Letter-join Plus 40" panose="02000505000000020003" pitchFamily="50" charset="0"/>
              </a:rPr>
              <a:t>and for supporting us to support your children to be </a:t>
            </a:r>
            <a:r>
              <a:rPr lang="en-US" sz="4000">
                <a:latin typeface="Letter-join Plus 40" panose="02000505000000020003" pitchFamily="50" charset="0"/>
              </a:rPr>
              <a:t>the best that they can be! </a:t>
            </a:r>
            <a:endParaRPr lang="en-US" sz="4000" dirty="0">
              <a:latin typeface="Letter-join Plus 40" panose="02000505000000020003" pitchFamily="50" charset="0"/>
            </a:endParaRPr>
          </a:p>
          <a:p>
            <a:r>
              <a:rPr lang="en-US" sz="4000" dirty="0">
                <a:latin typeface="Letter-join Plus 40" panose="02000505000000020003" pitchFamily="50" charset="0"/>
              </a:rPr>
              <a:t>With your support, we hope to make Year 6 memorable and successful for all of our wonderful children! </a:t>
            </a:r>
          </a:p>
          <a:p>
            <a:pPr marL="0" indent="0" algn="ctr">
              <a:buNone/>
            </a:pPr>
            <a:r>
              <a:rPr lang="en-US" sz="4000" b="1" dirty="0">
                <a:latin typeface="Letter-join Plus 40" panose="02000505000000020003" pitchFamily="50" charset="0"/>
              </a:rPr>
              <a:t>Any 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6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526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Letter-join Plus 40</vt:lpstr>
      <vt:lpstr>Office Theme</vt:lpstr>
      <vt:lpstr>Year 6 September 2026  </vt:lpstr>
      <vt:lpstr>PowerPoint Presentation</vt:lpstr>
      <vt:lpstr>Staff Introductions</vt:lpstr>
      <vt:lpstr>How do we get information to/from the school?</vt:lpstr>
      <vt:lpstr>Expectations – what to wear/bring?</vt:lpstr>
      <vt:lpstr>Expectations – behaviour</vt:lpstr>
      <vt:lpstr>Attendance and punctuality </vt:lpstr>
      <vt:lpstr>What does our day look like?</vt:lpstr>
      <vt:lpstr>What does our curriculum look like?</vt:lpstr>
      <vt:lpstr>What does our curriculum look like?</vt:lpstr>
      <vt:lpstr>How can you support your child’s learning?</vt:lpstr>
      <vt:lpstr>Key dates for year 6</vt:lpstr>
      <vt:lpstr>Finally – a big ‘Thank You’!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September 2024  Miss Deighan, Mrs Ryan and Miss Saxon</dc:title>
  <dc:creator>Leah Deighan</dc:creator>
  <cp:lastModifiedBy>Miss L Deighan (MGFR)</cp:lastModifiedBy>
  <cp:revision>17</cp:revision>
  <dcterms:created xsi:type="dcterms:W3CDTF">2024-08-21T16:59:49Z</dcterms:created>
  <dcterms:modified xsi:type="dcterms:W3CDTF">2026-09-15T14:08:03Z</dcterms:modified>
</cp:coreProperties>
</file>